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4"/>
  </p:notesMasterIdLst>
  <p:handoutMasterIdLst>
    <p:handoutMasterId r:id="rId25"/>
  </p:handoutMasterIdLst>
  <p:sldIdLst>
    <p:sldId id="357" r:id="rId6"/>
    <p:sldId id="361" r:id="rId7"/>
    <p:sldId id="370" r:id="rId8"/>
    <p:sldId id="367" r:id="rId9"/>
    <p:sldId id="368" r:id="rId10"/>
    <p:sldId id="369" r:id="rId11"/>
    <p:sldId id="360" r:id="rId12"/>
    <p:sldId id="366" r:id="rId13"/>
    <p:sldId id="365" r:id="rId14"/>
    <p:sldId id="364" r:id="rId15"/>
    <p:sldId id="374" r:id="rId16"/>
    <p:sldId id="375" r:id="rId17"/>
    <p:sldId id="363" r:id="rId18"/>
    <p:sldId id="362" r:id="rId19"/>
    <p:sldId id="376" r:id="rId20"/>
    <p:sldId id="373" r:id="rId21"/>
    <p:sldId id="371" r:id="rId22"/>
    <p:sldId id="372" r:id="rId23"/>
  </p:sldIdLst>
  <p:sldSz cx="9144000" cy="5143500" type="screen16x9"/>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9">
          <p15:clr>
            <a:srgbClr val="A4A3A4"/>
          </p15:clr>
        </p15:guide>
        <p15:guide id="2" orient="horz" pos="2634">
          <p15:clr>
            <a:srgbClr val="A4A3A4"/>
          </p15:clr>
        </p15:guide>
        <p15:guide id="3" orient="horz" pos="2931">
          <p15:clr>
            <a:srgbClr val="A4A3A4"/>
          </p15:clr>
        </p15:guide>
        <p15:guide id="4" orient="horz" pos="3005">
          <p15:clr>
            <a:srgbClr val="A4A3A4"/>
          </p15:clr>
        </p15:guide>
        <p15:guide id="5" orient="horz" pos="864">
          <p15:clr>
            <a:srgbClr val="A4A3A4"/>
          </p15:clr>
        </p15:guide>
        <p15:guide id="6" orient="horz" pos="1819">
          <p15:clr>
            <a:srgbClr val="A4A3A4"/>
          </p15:clr>
        </p15:guide>
        <p15:guide id="7" orient="horz" pos="782">
          <p15:clr>
            <a:srgbClr val="A4A3A4"/>
          </p15:clr>
        </p15:guide>
        <p15:guide id="8" orient="horz" pos="3146">
          <p15:clr>
            <a:srgbClr val="A4A3A4"/>
          </p15:clr>
        </p15:guide>
        <p15:guide id="9" pos="2880">
          <p15:clr>
            <a:srgbClr val="A4A3A4"/>
          </p15:clr>
        </p15:guide>
        <p15:guide id="10" pos="356">
          <p15:clr>
            <a:srgbClr val="A4A3A4"/>
          </p15:clr>
        </p15:guide>
        <p15:guide id="11" pos="5533">
          <p15:clr>
            <a:srgbClr val="A4A3A4"/>
          </p15:clr>
        </p15:guide>
        <p15:guide id="12" pos="4920">
          <p15:clr>
            <a:srgbClr val="A4A3A4"/>
          </p15:clr>
        </p15:guide>
        <p15:guide id="13" pos="5537">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a:srgbClr val="E0E0E0"/>
    <a:srgbClr val="00ADEE"/>
    <a:srgbClr val="31859C"/>
    <a:srgbClr val="4A865E"/>
    <a:srgbClr val="F79646"/>
    <a:srgbClr val="1F497D"/>
    <a:srgbClr val="B7DEE8"/>
    <a:srgbClr val="1025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716" autoAdjust="0"/>
    <p:restoredTop sz="93780" autoAdjust="0"/>
  </p:normalViewPr>
  <p:slideViewPr>
    <p:cSldViewPr snapToGrid="0">
      <p:cViewPr varScale="1">
        <p:scale>
          <a:sx n="144" d="100"/>
          <a:sy n="144" d="100"/>
        </p:scale>
        <p:origin x="198" y="120"/>
      </p:cViewPr>
      <p:guideLst>
        <p:guide orient="horz" pos="989"/>
        <p:guide orient="horz" pos="2634"/>
        <p:guide orient="horz" pos="2931"/>
        <p:guide orient="horz" pos="3005"/>
        <p:guide orient="horz" pos="864"/>
        <p:guide orient="horz" pos="1819"/>
        <p:guide orient="horz" pos="782"/>
        <p:guide orient="horz" pos="3146"/>
        <p:guide pos="2880"/>
        <p:guide pos="356"/>
        <p:guide pos="5533"/>
        <p:guide pos="4920"/>
        <p:guide pos="55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120" d="100"/>
          <a:sy n="120" d="100"/>
        </p:scale>
        <p:origin x="-4962" y="-108"/>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65693"/>
          </a:xfrm>
          <a:prstGeom prst="rect">
            <a:avLst/>
          </a:prstGeom>
        </p:spPr>
        <p:txBody>
          <a:bodyPr vert="horz" lIns="91440" tIns="45720" rIns="91440" bIns="45720" rtlCol="0"/>
          <a:lstStyle>
            <a:lvl1pPr algn="r">
              <a:defRPr sz="1200"/>
            </a:lvl1pPr>
          </a:lstStyle>
          <a:p>
            <a:fld id="{80FF2F57-D5DA-A04C-B154-A84120DF7790}" type="datetimeFigureOut">
              <a:rPr lang="en-US" smtClean="0"/>
              <a:pPr/>
              <a:t>2/26/2018</a:t>
            </a:fld>
            <a:endParaRPr lang="en-US"/>
          </a:p>
        </p:txBody>
      </p:sp>
      <p:sp>
        <p:nvSpPr>
          <p:cNvPr id="4" name="Footer Placeholder 3"/>
          <p:cNvSpPr>
            <a:spLocks noGrp="1"/>
          </p:cNvSpPr>
          <p:nvPr>
            <p:ph type="ftr" sz="quarter" idx="2"/>
          </p:nvPr>
        </p:nvSpPr>
        <p:spPr>
          <a:xfrm>
            <a:off x="0" y="8846554"/>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846554"/>
            <a:ext cx="2971800" cy="465693"/>
          </a:xfrm>
          <a:prstGeom prst="rect">
            <a:avLst/>
          </a:prstGeom>
        </p:spPr>
        <p:txBody>
          <a:bodyPr vert="horz" lIns="91440" tIns="45720" rIns="91440" bIns="45720" rtlCol="0" anchor="b"/>
          <a:lstStyle>
            <a:lvl1pPr algn="r">
              <a:defRPr sz="1200"/>
            </a:lvl1pPr>
          </a:lstStyle>
          <a:p>
            <a:fld id="{71809BD4-3963-A84A-8685-A2D1039E15F8}" type="slidenum">
              <a:rPr lang="en-US" smtClean="0"/>
              <a:pPr/>
              <a:t>‹#›</a:t>
            </a:fld>
            <a:endParaRPr lang="en-US"/>
          </a:p>
        </p:txBody>
      </p:sp>
    </p:spTree>
    <p:extLst>
      <p:ext uri="{BB962C8B-B14F-4D97-AF65-F5344CB8AC3E}">
        <p14:creationId xmlns:p14="http://schemas.microsoft.com/office/powerpoint/2010/main" val="4040896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4" y="0"/>
            <a:ext cx="2971800" cy="465693"/>
          </a:xfrm>
          <a:prstGeom prst="rect">
            <a:avLst/>
          </a:prstGeom>
        </p:spPr>
        <p:txBody>
          <a:bodyPr vert="horz" lIns="91440" tIns="45720" rIns="91440" bIns="45720" rtlCol="0"/>
          <a:lstStyle>
            <a:lvl1pPr algn="r">
              <a:defRPr sz="1200"/>
            </a:lvl1pPr>
          </a:lstStyle>
          <a:p>
            <a:fld id="{274027C9-984B-6640-B41D-3E13A59B7426}" type="datetimeFigureOut">
              <a:rPr lang="en-US" smtClean="0"/>
              <a:pPr/>
              <a:t>2/26/2018</a:t>
            </a:fld>
            <a:endParaRPr lang="en-US"/>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46554"/>
            <a:ext cx="2971800" cy="465693"/>
          </a:xfrm>
          <a:prstGeom prst="rect">
            <a:avLst/>
          </a:prstGeom>
        </p:spPr>
        <p:txBody>
          <a:bodyPr vert="horz" lIns="91440" tIns="45720" rIns="91440" bIns="45720" rtlCol="0" anchor="b"/>
          <a:lstStyle>
            <a:lvl1pPr algn="r">
              <a:defRPr sz="1200"/>
            </a:lvl1pPr>
          </a:lstStyle>
          <a:p>
            <a:fld id="{1FF452F4-6318-A145-A06A-D18806542E61}" type="slidenum">
              <a:rPr lang="en-US" smtClean="0"/>
              <a:pPr/>
              <a:t>‹#›</a:t>
            </a:fld>
            <a:endParaRPr lang="en-US"/>
          </a:p>
        </p:txBody>
      </p:sp>
    </p:spTree>
    <p:extLst>
      <p:ext uri="{BB962C8B-B14F-4D97-AF65-F5344CB8AC3E}">
        <p14:creationId xmlns:p14="http://schemas.microsoft.com/office/powerpoint/2010/main" val="14705784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image" Target="../media/image2.png"/><Relationship Id="rId9"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b="36713"/>
          <a:stretch/>
        </p:blipFill>
        <p:spPr bwMode="hidden">
          <a:xfrm>
            <a:off x="0" y="0"/>
            <a:ext cx="9144000" cy="3258066"/>
          </a:xfrm>
          <a:prstGeom prst="rect">
            <a:avLst/>
          </a:prstGeom>
        </p:spPr>
      </p:pic>
      <p:grpSp>
        <p:nvGrpSpPr>
          <p:cNvPr id="44" name="Group 43"/>
          <p:cNvGrpSpPr/>
          <p:nvPr userDrawn="1"/>
        </p:nvGrpSpPr>
        <p:grpSpPr>
          <a:xfrm>
            <a:off x="555240" y="4487759"/>
            <a:ext cx="6511799" cy="454016"/>
            <a:chOff x="680936" y="4487759"/>
            <a:chExt cx="6511799" cy="454016"/>
          </a:xfrm>
        </p:grpSpPr>
        <p:grpSp>
          <p:nvGrpSpPr>
            <p:cNvPr id="45" name="Group 44"/>
            <p:cNvGrpSpPr/>
            <p:nvPr userDrawn="1"/>
          </p:nvGrpSpPr>
          <p:grpSpPr>
            <a:xfrm>
              <a:off x="680936" y="4487759"/>
              <a:ext cx="6511799" cy="445088"/>
              <a:chOff x="575380" y="4170359"/>
              <a:chExt cx="10146629" cy="693534"/>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b="16959"/>
              <a:stretch/>
            </p:blipFill>
            <p:spPr>
              <a:xfrm>
                <a:off x="575380" y="4423609"/>
                <a:ext cx="1103408" cy="329176"/>
              </a:xfrm>
              <a:prstGeom prst="rect">
                <a:avLst/>
              </a:prstGeom>
            </p:spPr>
          </p:pic>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b="11365"/>
              <a:stretch/>
            </p:blipFill>
            <p:spPr>
              <a:xfrm>
                <a:off x="10318115" y="4170359"/>
                <a:ext cx="403894" cy="626362"/>
              </a:xfrm>
              <a:prstGeom prst="rect">
                <a:avLst/>
              </a:prstGeom>
            </p:spPr>
          </p:pic>
          <p:pic>
            <p:nvPicPr>
              <p:cNvPr id="49" name="Picture 4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00219" y="4389581"/>
                <a:ext cx="1354699" cy="474312"/>
              </a:xfrm>
              <a:prstGeom prst="rect">
                <a:avLst/>
              </a:prstGeom>
            </p:spPr>
          </p:pic>
          <p:pic>
            <p:nvPicPr>
              <p:cNvPr id="50" name="Picture 49"/>
              <p:cNvPicPr>
                <a:picLocks noChangeAspect="1"/>
              </p:cNvPicPr>
              <p:nvPr/>
            </p:nvPicPr>
            <p:blipFill rotWithShape="1">
              <a:blip r:embed="rId6">
                <a:extLst>
                  <a:ext uri="{28A0092B-C50C-407E-A947-70E740481C1C}">
                    <a14:useLocalDpi xmlns:a14="http://schemas.microsoft.com/office/drawing/2010/main" val="0"/>
                  </a:ext>
                </a:extLst>
              </a:blip>
              <a:srcRect b="21438"/>
              <a:stretch/>
            </p:blipFill>
            <p:spPr>
              <a:xfrm>
                <a:off x="7236813" y="4331771"/>
                <a:ext cx="1201147" cy="394300"/>
              </a:xfrm>
              <a:prstGeom prst="rect">
                <a:avLst/>
              </a:prstGeom>
            </p:spPr>
          </p:pic>
          <p:pic>
            <p:nvPicPr>
              <p:cNvPr id="51" name="Picture 50"/>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t="1" b="14549"/>
              <a:stretch/>
            </p:blipFill>
            <p:spPr>
              <a:xfrm>
                <a:off x="6100890" y="4271815"/>
                <a:ext cx="739044" cy="585911"/>
              </a:xfrm>
              <a:prstGeom prst="rect">
                <a:avLst/>
              </a:prstGeom>
            </p:spPr>
          </p:pic>
          <p:pic>
            <p:nvPicPr>
              <p:cNvPr id="52" name="Picture 51"/>
              <p:cNvPicPr>
                <a:picLocks noChangeAspect="1"/>
              </p:cNvPicPr>
              <p:nvPr/>
            </p:nvPicPr>
            <p:blipFill rotWithShape="1">
              <a:blip r:embed="rId9">
                <a:extLst>
                  <a:ext uri="{28A0092B-C50C-407E-A947-70E740481C1C}">
                    <a14:useLocalDpi xmlns:a14="http://schemas.microsoft.com/office/drawing/2010/main" val="0"/>
                  </a:ext>
                </a:extLst>
              </a:blip>
              <a:srcRect b="33619"/>
              <a:stretch/>
            </p:blipFill>
            <p:spPr>
              <a:xfrm>
                <a:off x="2052701" y="4525127"/>
                <a:ext cx="1948289" cy="224048"/>
              </a:xfrm>
              <a:prstGeom prst="rect">
                <a:avLst/>
              </a:prstGeom>
            </p:spPr>
          </p:pic>
          <p:pic>
            <p:nvPicPr>
              <p:cNvPr id="53" name="Picture 52"/>
              <p:cNvPicPr>
                <a:picLocks noChangeAspect="1"/>
              </p:cNvPicPr>
              <p:nvPr/>
            </p:nvPicPr>
            <p:blipFill rotWithShape="1">
              <a:blip r:embed="rId10">
                <a:extLst>
                  <a:ext uri="{28A0092B-C50C-407E-A947-70E740481C1C}">
                    <a14:useLocalDpi xmlns:a14="http://schemas.microsoft.com/office/drawing/2010/main" val="0"/>
                  </a:ext>
                </a:extLst>
              </a:blip>
              <a:srcRect t="-1" b="25223"/>
              <a:stretch/>
            </p:blipFill>
            <p:spPr>
              <a:xfrm>
                <a:off x="8864132" y="4385547"/>
                <a:ext cx="1039685" cy="340523"/>
              </a:xfrm>
              <a:prstGeom prst="rect">
                <a:avLst/>
              </a:prstGeom>
            </p:spPr>
          </p:pic>
        </p:grpSp>
        <p:sp>
          <p:nvSpPr>
            <p:cNvPr id="46" name="Rectangle 45"/>
            <p:cNvSpPr/>
            <p:nvPr userDrawn="1"/>
          </p:nvSpPr>
          <p:spPr bwMode="gray">
            <a:xfrm>
              <a:off x="3297555"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userDrawn="1"/>
        </p:nvSpPr>
        <p:spPr>
          <a:xfrm>
            <a:off x="452847" y="923109"/>
            <a:ext cx="8691154" cy="1118448"/>
          </a:xfrm>
          <a:prstGeom prst="rect">
            <a:avLst/>
          </a:prstGeom>
          <a:noFill/>
        </p:spPr>
        <p:txBody>
          <a:bodyPr wrap="square" rtlCol="0">
            <a:spAutoFit/>
          </a:bodyPr>
          <a:lstStyle/>
          <a:p>
            <a:pPr>
              <a:lnSpc>
                <a:spcPts val="4000"/>
              </a:lnSpc>
            </a:pPr>
            <a:r>
              <a:rPr lang="en-US" sz="4400" b="1" dirty="0" smtClean="0">
                <a:solidFill>
                  <a:schemeClr val="bg1"/>
                </a:solidFill>
                <a:latin typeface="Arial" pitchFamily="34" charset="0"/>
                <a:cs typeface="Arial" pitchFamily="34" charset="0"/>
              </a:rPr>
              <a:t>HARMAN PROFESSIONAL SERVICE TRAINING</a:t>
            </a:r>
            <a:endParaRPr lang="en-US" sz="4400" b="1" dirty="0">
              <a:solidFill>
                <a:schemeClr val="bg1"/>
              </a:solidFill>
              <a:latin typeface="Arial" pitchFamily="34" charset="0"/>
              <a:cs typeface="Arial" pitchFamily="34" charset="0"/>
            </a:endParaRPr>
          </a:p>
        </p:txBody>
      </p:sp>
      <p:sp>
        <p:nvSpPr>
          <p:cNvPr id="19" name="Text Placeholder 18"/>
          <p:cNvSpPr>
            <a:spLocks noGrp="1"/>
          </p:cNvSpPr>
          <p:nvPr>
            <p:ph type="body" sz="quarter" idx="15" hasCustomPrompt="1"/>
          </p:nvPr>
        </p:nvSpPr>
        <p:spPr>
          <a:xfrm>
            <a:off x="461554" y="2133283"/>
            <a:ext cx="8682446" cy="452437"/>
          </a:xfrm>
          <a:prstGeom prst="rect">
            <a:avLst/>
          </a:prstGeom>
        </p:spPr>
        <p:txBody>
          <a:bodyPr/>
          <a:lstStyle>
            <a:lvl1pPr>
              <a:buNone/>
              <a:defRPr sz="2800" b="1" baseline="0">
                <a:solidFill>
                  <a:schemeClr val="bg1"/>
                </a:solidFill>
                <a:latin typeface="Arial" pitchFamily="34" charset="0"/>
                <a:cs typeface="Arial" pitchFamily="34" charset="0"/>
              </a:defRPr>
            </a:lvl1pPr>
          </a:lstStyle>
          <a:p>
            <a:pPr lvl="0"/>
            <a:r>
              <a:rPr lang="en-US" b="1" dirty="0" smtClean="0">
                <a:solidFill>
                  <a:schemeClr val="bg1"/>
                </a:solidFill>
                <a:latin typeface="Arial" pitchFamily="34" charset="0"/>
                <a:cs typeface="Arial" pitchFamily="34" charset="0"/>
              </a:rPr>
              <a:t>Brand Model (Arial 28B) Not all caps</a:t>
            </a:r>
            <a:endParaRPr lang="en-US" dirty="0"/>
          </a:p>
        </p:txBody>
      </p:sp>
      <p:sp>
        <p:nvSpPr>
          <p:cNvPr id="22" name="Text Placeholder 21"/>
          <p:cNvSpPr>
            <a:spLocks noGrp="1"/>
          </p:cNvSpPr>
          <p:nvPr>
            <p:ph type="body" sz="quarter" idx="16" hasCustomPrompt="1"/>
          </p:nvPr>
        </p:nvSpPr>
        <p:spPr>
          <a:xfrm>
            <a:off x="461554" y="2595291"/>
            <a:ext cx="8682446" cy="427037"/>
          </a:xfrm>
          <a:prstGeom prst="rect">
            <a:avLst/>
          </a:prstGeom>
        </p:spPr>
        <p:txBody>
          <a:bodyPr/>
          <a:lstStyle>
            <a:lvl1pPr>
              <a:buNone/>
              <a:defRPr sz="2400" b="1">
                <a:solidFill>
                  <a:schemeClr val="bg1"/>
                </a:solidFill>
                <a:latin typeface="Arial" pitchFamily="34" charset="0"/>
                <a:cs typeface="Arial" pitchFamily="34" charset="0"/>
              </a:defRPr>
            </a:lvl1pPr>
          </a:lstStyle>
          <a:p>
            <a:pPr lvl="0"/>
            <a:r>
              <a:rPr lang="en-US" sz="2400" b="1" dirty="0" smtClean="0">
                <a:latin typeface="Arial" pitchFamily="34" charset="0"/>
                <a:cs typeface="Arial" pitchFamily="34" charset="0"/>
              </a:rPr>
              <a:t>Product Description (Arial 24B)</a:t>
            </a:r>
            <a:endParaRPr lang="en-US" dirty="0"/>
          </a:p>
        </p:txBody>
      </p:sp>
      <p:sp>
        <p:nvSpPr>
          <p:cNvPr id="25" name="Text Placeholder 24"/>
          <p:cNvSpPr>
            <a:spLocks noGrp="1"/>
          </p:cNvSpPr>
          <p:nvPr>
            <p:ph type="body" sz="quarter" idx="18" hasCustomPrompt="1"/>
          </p:nvPr>
        </p:nvSpPr>
        <p:spPr>
          <a:xfrm>
            <a:off x="599591" y="3609418"/>
            <a:ext cx="3749044" cy="230188"/>
          </a:xfrm>
          <a:prstGeom prst="rect">
            <a:avLst/>
          </a:prstGeom>
        </p:spPr>
        <p:txBody>
          <a:bodyPr/>
          <a:lstStyle>
            <a:lvl1pPr marL="0" indent="0">
              <a:buNone/>
              <a:defRPr sz="1000" b="1" cap="all" baseline="0">
                <a:solidFill>
                  <a:schemeClr val="tx2">
                    <a:lumMod val="50000"/>
                  </a:schemeClr>
                </a:solidFill>
                <a:latin typeface="Arial" pitchFamily="34" charset="0"/>
                <a:cs typeface="Arial" pitchFamily="34" charset="0"/>
              </a:defRPr>
            </a:lvl1pPr>
          </a:lstStyle>
          <a:p>
            <a:pPr lvl="0"/>
            <a:r>
              <a:rPr lang="en-US" cap="all" baseline="0" dirty="0" smtClean="0"/>
              <a:t>Title or department</a:t>
            </a:r>
            <a:endParaRPr lang="en-US" dirty="0"/>
          </a:p>
        </p:txBody>
      </p:sp>
      <p:sp>
        <p:nvSpPr>
          <p:cNvPr id="26" name="TextBox 25"/>
          <p:cNvSpPr txBox="1"/>
          <p:nvPr userDrawn="1"/>
        </p:nvSpPr>
        <p:spPr>
          <a:xfrm>
            <a:off x="600293" y="3880965"/>
            <a:ext cx="2108006" cy="246221"/>
          </a:xfrm>
          <a:prstGeom prst="rect">
            <a:avLst/>
          </a:prstGeom>
          <a:noFill/>
        </p:spPr>
        <p:txBody>
          <a:bodyPr wrap="square" rtlCol="0">
            <a:spAutoFit/>
          </a:bodyPr>
          <a:lstStyle/>
          <a:p>
            <a:r>
              <a:rPr lang="en-US" sz="1000" dirty="0" smtClean="0">
                <a:solidFill>
                  <a:schemeClr val="tx2">
                    <a:lumMod val="50000"/>
                  </a:schemeClr>
                </a:solidFill>
                <a:latin typeface="Arial" pitchFamily="34" charset="0"/>
                <a:cs typeface="Arial" pitchFamily="34" charset="0"/>
              </a:rPr>
              <a:t>12/03/2014</a:t>
            </a:r>
            <a:endParaRPr lang="en-US" sz="1000" dirty="0">
              <a:solidFill>
                <a:schemeClr val="tx2">
                  <a:lumMod val="50000"/>
                </a:schemeClr>
              </a:solidFill>
              <a:latin typeface="Arial" pitchFamily="34" charset="0"/>
              <a:cs typeface="Arial" pitchFamily="34" charset="0"/>
            </a:endParaRPr>
          </a:p>
        </p:txBody>
      </p:sp>
      <p:sp>
        <p:nvSpPr>
          <p:cNvPr id="28" name="Text Placeholder 27"/>
          <p:cNvSpPr>
            <a:spLocks noGrp="1"/>
          </p:cNvSpPr>
          <p:nvPr>
            <p:ph type="body" sz="quarter" idx="19" hasCustomPrompt="1"/>
          </p:nvPr>
        </p:nvSpPr>
        <p:spPr>
          <a:xfrm>
            <a:off x="585788" y="3351213"/>
            <a:ext cx="3770312" cy="257175"/>
          </a:xfrm>
          <a:prstGeom prst="rect">
            <a:avLst/>
          </a:prstGeom>
        </p:spPr>
        <p:txBody>
          <a:bodyPr/>
          <a:lstStyle>
            <a:lvl1pPr marL="0" indent="0">
              <a:buNone/>
              <a:defRPr sz="1200" cap="all" baseline="0">
                <a:solidFill>
                  <a:schemeClr val="tx2">
                    <a:lumMod val="50000"/>
                  </a:schemeClr>
                </a:solidFill>
                <a:latin typeface="Arial Black" pitchFamily="34" charset="0"/>
              </a:defRPr>
            </a:lvl1pPr>
          </a:lstStyle>
          <a:p>
            <a:pPr lvl="0"/>
            <a:r>
              <a:rPr lang="en-US" sz="1200" dirty="0" smtClean="0">
                <a:solidFill>
                  <a:schemeClr val="tx2">
                    <a:lumMod val="50000"/>
                  </a:schemeClr>
                </a:solidFill>
                <a:latin typeface="Arial Black" pitchFamily="34" charset="0"/>
              </a:rPr>
              <a:t>Name (can delete and use dept only)</a:t>
            </a:r>
            <a:endParaRPr lang="en-US" dirty="0"/>
          </a:p>
        </p:txBody>
      </p:sp>
    </p:spTree>
    <p:extLst>
      <p:ext uri="{BB962C8B-B14F-4D97-AF65-F5344CB8AC3E}">
        <p14:creationId xmlns:p14="http://schemas.microsoft.com/office/powerpoint/2010/main" val="31646387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1DF3C7-5708-4299-BBBE-5F0804E5A046}"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1DF3C7-5708-4299-BBBE-5F0804E5A046}"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1DF3C7-5708-4299-BBBE-5F0804E5A046}" type="datetimeFigureOut">
              <a:rPr lang="en-US" smtClean="0"/>
              <a:pPr/>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1DF3C7-5708-4299-BBBE-5F0804E5A046}" type="datetimeFigureOut">
              <a:rPr lang="en-US" smtClean="0"/>
              <a:pPr/>
              <a:t>2/26/2018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1DF3C7-5708-4299-BBBE-5F0804E5A046}" type="datetimeFigureOut">
              <a:rPr lang="en-US" smtClean="0"/>
              <a:pPr/>
              <a:t>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DF3C7-5708-4299-BBBE-5F0804E5A046}" type="datetimeFigureOut">
              <a:rPr lang="en-US" smtClean="0"/>
              <a:pPr/>
              <a:t>2/26/2018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1DF3C7-5708-4299-BBBE-5F0804E5A046}" type="datetimeFigureOut">
              <a:rPr lang="en-US" smtClean="0"/>
              <a:pPr/>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1DF3C7-5708-4299-BBBE-5F0804E5A046}" type="datetimeFigureOut">
              <a:rPr lang="en-US" smtClean="0"/>
              <a:pPr/>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1DF3C7-5708-4299-BBBE-5F0804E5A046}"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1DF3C7-5708-4299-BBBE-5F0804E5A046}"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REAKER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b="36713"/>
          <a:stretch/>
        </p:blipFill>
        <p:spPr bwMode="hidden">
          <a:xfrm>
            <a:off x="-401" y="0"/>
            <a:ext cx="9144000" cy="3258066"/>
          </a:xfrm>
          <a:prstGeom prst="rect">
            <a:avLst/>
          </a:prstGeom>
        </p:spPr>
      </p:pic>
      <p:sp>
        <p:nvSpPr>
          <p:cNvPr id="128" name="Title 20"/>
          <p:cNvSpPr>
            <a:spLocks noGrp="1"/>
          </p:cNvSpPr>
          <p:nvPr>
            <p:ph type="title" hasCustomPrompt="1"/>
          </p:nvPr>
        </p:nvSpPr>
        <p:spPr>
          <a:xfrm>
            <a:off x="495300" y="1006474"/>
            <a:ext cx="8648700" cy="1863725"/>
          </a:xfrm>
          <a:prstGeom prst="rect">
            <a:avLst/>
          </a:prstGeom>
        </p:spPr>
        <p:txBody>
          <a:bodyPr anchor="t">
            <a:noAutofit/>
          </a:bodyPr>
          <a:lstStyle>
            <a:lvl1pPr algn="l">
              <a:lnSpc>
                <a:spcPct val="90000"/>
              </a:lnSpc>
              <a:defRPr sz="5400" b="1" spc="0">
                <a:solidFill>
                  <a:srgbClr val="FFFFFF"/>
                </a:solidFill>
                <a:latin typeface="Arial"/>
                <a:cs typeface="Arial"/>
              </a:defRPr>
            </a:lvl1pPr>
          </a:lstStyle>
          <a:p>
            <a:r>
              <a:rPr lang="en-US" dirty="0" smtClean="0"/>
              <a:t>THIS IS THE</a:t>
            </a:r>
            <a:br>
              <a:rPr lang="en-US" dirty="0" smtClean="0"/>
            </a:br>
            <a:r>
              <a:rPr lang="en-US" dirty="0" smtClean="0"/>
              <a:t>SLIDE DIVIDER</a:t>
            </a:r>
            <a:endParaRPr lang="en-US" dirty="0"/>
          </a:p>
        </p:txBody>
      </p:sp>
      <p:sp>
        <p:nvSpPr>
          <p:cNvPr id="51"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schemeClr val="bg1">
                    <a:lumMod val="50000"/>
                  </a:schemeClr>
                </a:solidFill>
              </a:rPr>
              <a:pPr/>
              <a:t>‹#›</a:t>
            </a:fld>
            <a:endParaRPr lang="en-US" sz="800" dirty="0">
              <a:solidFill>
                <a:schemeClr val="bg1">
                  <a:lumMod val="50000"/>
                </a:schemeClr>
              </a:solidFill>
            </a:endParaRPr>
          </a:p>
        </p:txBody>
      </p:sp>
      <p:grpSp>
        <p:nvGrpSpPr>
          <p:cNvPr id="39" name="Group 38"/>
          <p:cNvGrpSpPr/>
          <p:nvPr userDrawn="1"/>
        </p:nvGrpSpPr>
        <p:grpSpPr>
          <a:xfrm>
            <a:off x="546718" y="4408606"/>
            <a:ext cx="7926169" cy="552615"/>
            <a:chOff x="680935" y="4487763"/>
            <a:chExt cx="6511907" cy="454012"/>
          </a:xfrm>
        </p:grpSpPr>
        <p:grpSp>
          <p:nvGrpSpPr>
            <p:cNvPr id="40" name="Group 39"/>
            <p:cNvGrpSpPr/>
            <p:nvPr/>
          </p:nvGrpSpPr>
          <p:grpSpPr>
            <a:xfrm>
              <a:off x="680935" y="4487763"/>
              <a:ext cx="6511907" cy="445586"/>
              <a:chOff x="575380" y="4170359"/>
              <a:chExt cx="10146804" cy="694310"/>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b="16959"/>
              <a:stretch/>
            </p:blipFill>
            <p:spPr>
              <a:xfrm>
                <a:off x="575380" y="4423609"/>
                <a:ext cx="1103408" cy="329176"/>
              </a:xfrm>
              <a:prstGeom prst="rect">
                <a:avLst/>
              </a:prstGeom>
            </p:spPr>
          </p:pic>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b="11365"/>
              <a:stretch/>
            </p:blipFill>
            <p:spPr>
              <a:xfrm>
                <a:off x="10318291" y="4170359"/>
                <a:ext cx="403893" cy="626363"/>
              </a:xfrm>
              <a:prstGeom prst="rect">
                <a:avLst/>
              </a:prstGeom>
            </p:spPr>
          </p:pic>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254906" y="4389581"/>
                <a:ext cx="1354699" cy="474312"/>
              </a:xfrm>
              <a:prstGeom prst="rect">
                <a:avLst/>
              </a:prstGeom>
            </p:spPr>
          </p:pic>
          <p:pic>
            <p:nvPicPr>
              <p:cNvPr id="45" name="Picture 44"/>
              <p:cNvPicPr>
                <a:picLocks noChangeAspect="1"/>
              </p:cNvPicPr>
              <p:nvPr/>
            </p:nvPicPr>
            <p:blipFill rotWithShape="1">
              <a:blip r:embed="rId6">
                <a:extLst>
                  <a:ext uri="{28A0092B-C50C-407E-A947-70E740481C1C}">
                    <a14:useLocalDpi xmlns:a14="http://schemas.microsoft.com/office/drawing/2010/main" val="0"/>
                  </a:ext>
                </a:extLst>
              </a:blip>
              <a:srcRect b="21438"/>
              <a:stretch/>
            </p:blipFill>
            <p:spPr>
              <a:xfrm>
                <a:off x="7176226" y="4331771"/>
                <a:ext cx="1201148" cy="394299"/>
              </a:xfrm>
              <a:prstGeom prst="rect">
                <a:avLst/>
              </a:prstGeom>
            </p:spPr>
          </p:pic>
          <p:pic>
            <p:nvPicPr>
              <p:cNvPr id="46" name="Picture 45"/>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t="1" b="14549"/>
              <a:stretch/>
            </p:blipFill>
            <p:spPr>
              <a:xfrm>
                <a:off x="6046173" y="4278757"/>
                <a:ext cx="739044" cy="585912"/>
              </a:xfrm>
              <a:prstGeom prst="rect">
                <a:avLst/>
              </a:prstGeom>
            </p:spPr>
          </p:pic>
          <p:pic>
            <p:nvPicPr>
              <p:cNvPr id="47" name="Picture 46"/>
              <p:cNvPicPr>
                <a:picLocks noChangeAspect="1"/>
              </p:cNvPicPr>
              <p:nvPr/>
            </p:nvPicPr>
            <p:blipFill rotWithShape="1">
              <a:blip r:embed="rId9">
                <a:extLst>
                  <a:ext uri="{28A0092B-C50C-407E-A947-70E740481C1C}">
                    <a14:useLocalDpi xmlns:a14="http://schemas.microsoft.com/office/drawing/2010/main" val="0"/>
                  </a:ext>
                </a:extLst>
              </a:blip>
              <a:srcRect b="33619"/>
              <a:stretch/>
            </p:blipFill>
            <p:spPr>
              <a:xfrm>
                <a:off x="2046539" y="4525127"/>
                <a:ext cx="1948289" cy="224048"/>
              </a:xfrm>
              <a:prstGeom prst="rect">
                <a:avLst/>
              </a:prstGeom>
            </p:spPr>
          </p:pic>
          <p:pic>
            <p:nvPicPr>
              <p:cNvPr id="48" name="Picture 47"/>
              <p:cNvPicPr>
                <a:picLocks noChangeAspect="1"/>
              </p:cNvPicPr>
              <p:nvPr/>
            </p:nvPicPr>
            <p:blipFill rotWithShape="1">
              <a:blip r:embed="rId10">
                <a:extLst>
                  <a:ext uri="{28A0092B-C50C-407E-A947-70E740481C1C}">
                    <a14:useLocalDpi xmlns:a14="http://schemas.microsoft.com/office/drawing/2010/main" val="0"/>
                  </a:ext>
                </a:extLst>
              </a:blip>
              <a:srcRect t="-2" b="25224"/>
              <a:stretch/>
            </p:blipFill>
            <p:spPr>
              <a:xfrm>
                <a:off x="8819756" y="4385549"/>
                <a:ext cx="1039685" cy="340522"/>
              </a:xfrm>
              <a:prstGeom prst="rect">
                <a:avLst/>
              </a:prstGeom>
            </p:spPr>
          </p:pic>
        </p:grpSp>
        <p:sp>
          <p:nvSpPr>
            <p:cNvPr id="41" name="Rectangle 40"/>
            <p:cNvSpPr/>
            <p:nvPr/>
          </p:nvSpPr>
          <p:spPr bwMode="gray">
            <a:xfrm>
              <a:off x="3246150"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96705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1DF3C7-5708-4299-BBBE-5F0804E5A046}" type="datetimeFigureOut">
              <a:rPr lang="en-US" smtClean="0"/>
              <a:pPr/>
              <a:t>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126" name="Picture 125"/>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18235" t="26390"/>
          <a:stretch/>
        </p:blipFill>
        <p:spPr>
          <a:xfrm>
            <a:off x="0" y="1981200"/>
            <a:ext cx="7247858" cy="1273972"/>
          </a:xfrm>
          <a:prstGeom prst="rect">
            <a:avLst/>
          </a:prstGeom>
        </p:spPr>
      </p:pic>
      <p:pic>
        <p:nvPicPr>
          <p:cNvPr id="18" name="Picture 1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18235" t="26390"/>
          <a:stretch/>
        </p:blipFill>
        <p:spPr>
          <a:xfrm>
            <a:off x="0" y="1981195"/>
            <a:ext cx="7247858" cy="1273972"/>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b="36520"/>
          <a:stretch/>
        </p:blipFill>
        <p:spPr bwMode="ltGray">
          <a:xfrm>
            <a:off x="-401" y="0"/>
            <a:ext cx="9144000" cy="3267979"/>
          </a:xfrm>
          <a:prstGeom prst="rect">
            <a:avLst/>
          </a:prstGeom>
        </p:spPr>
      </p:pic>
      <p:grpSp>
        <p:nvGrpSpPr>
          <p:cNvPr id="40" name="Group 39"/>
          <p:cNvGrpSpPr/>
          <p:nvPr userDrawn="1"/>
        </p:nvGrpSpPr>
        <p:grpSpPr>
          <a:xfrm>
            <a:off x="546718" y="4408606"/>
            <a:ext cx="7926169" cy="552615"/>
            <a:chOff x="680935" y="4487763"/>
            <a:chExt cx="6511907" cy="454012"/>
          </a:xfrm>
        </p:grpSpPr>
        <p:grpSp>
          <p:nvGrpSpPr>
            <p:cNvPr id="41" name="Group 40"/>
            <p:cNvGrpSpPr/>
            <p:nvPr/>
          </p:nvGrpSpPr>
          <p:grpSpPr>
            <a:xfrm>
              <a:off x="680935" y="4487763"/>
              <a:ext cx="6511907" cy="445586"/>
              <a:chOff x="575380" y="4170359"/>
              <a:chExt cx="10146804" cy="694310"/>
            </a:xfrm>
          </p:grpSpPr>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b="16959"/>
              <a:stretch/>
            </p:blipFill>
            <p:spPr>
              <a:xfrm>
                <a:off x="575380" y="4423609"/>
                <a:ext cx="1103408" cy="329176"/>
              </a:xfrm>
              <a:prstGeom prst="rect">
                <a:avLst/>
              </a:prstGeom>
            </p:spPr>
          </p:pic>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b="11365"/>
              <a:stretch/>
            </p:blipFill>
            <p:spPr>
              <a:xfrm>
                <a:off x="10318291" y="4170359"/>
                <a:ext cx="403893" cy="626363"/>
              </a:xfrm>
              <a:prstGeom prst="rect">
                <a:avLst/>
              </a:prstGeom>
            </p:spPr>
          </p:pic>
          <p:pic>
            <p:nvPicPr>
              <p:cNvPr id="45" name="Picture 4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254906" y="4389581"/>
                <a:ext cx="1354699" cy="474312"/>
              </a:xfrm>
              <a:prstGeom prst="rect">
                <a:avLst/>
              </a:prstGeom>
            </p:spPr>
          </p:pic>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b="21438"/>
              <a:stretch/>
            </p:blipFill>
            <p:spPr>
              <a:xfrm>
                <a:off x="7176226" y="4331771"/>
                <a:ext cx="1201148" cy="394299"/>
              </a:xfrm>
              <a:prstGeom prst="rect">
                <a:avLst/>
              </a:prstGeom>
            </p:spPr>
          </p:pic>
          <p:pic>
            <p:nvPicPr>
              <p:cNvPr id="47" name="Picture 46"/>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t="1" b="14549"/>
              <a:stretch/>
            </p:blipFill>
            <p:spPr>
              <a:xfrm>
                <a:off x="6046173" y="4278757"/>
                <a:ext cx="739044" cy="585912"/>
              </a:xfrm>
              <a:prstGeom prst="rect">
                <a:avLst/>
              </a:prstGeom>
            </p:spPr>
          </p:pic>
          <p:pic>
            <p:nvPicPr>
              <p:cNvPr id="48" name="Picture 47"/>
              <p:cNvPicPr>
                <a:picLocks noChangeAspect="1"/>
              </p:cNvPicPr>
              <p:nvPr/>
            </p:nvPicPr>
            <p:blipFill rotWithShape="1">
              <a:blip r:embed="rId10">
                <a:extLst>
                  <a:ext uri="{28A0092B-C50C-407E-A947-70E740481C1C}">
                    <a14:useLocalDpi xmlns:a14="http://schemas.microsoft.com/office/drawing/2010/main" val="0"/>
                  </a:ext>
                </a:extLst>
              </a:blip>
              <a:srcRect b="33619"/>
              <a:stretch/>
            </p:blipFill>
            <p:spPr>
              <a:xfrm>
                <a:off x="2046539" y="4525127"/>
                <a:ext cx="1948289" cy="224048"/>
              </a:xfrm>
              <a:prstGeom prst="rect">
                <a:avLst/>
              </a:prstGeom>
            </p:spPr>
          </p:pic>
          <p:pic>
            <p:nvPicPr>
              <p:cNvPr id="49" name="Picture 48"/>
              <p:cNvPicPr>
                <a:picLocks noChangeAspect="1"/>
              </p:cNvPicPr>
              <p:nvPr/>
            </p:nvPicPr>
            <p:blipFill rotWithShape="1">
              <a:blip r:embed="rId11">
                <a:extLst>
                  <a:ext uri="{28A0092B-C50C-407E-A947-70E740481C1C}">
                    <a14:useLocalDpi xmlns:a14="http://schemas.microsoft.com/office/drawing/2010/main" val="0"/>
                  </a:ext>
                </a:extLst>
              </a:blip>
              <a:srcRect t="-2" b="25224"/>
              <a:stretch/>
            </p:blipFill>
            <p:spPr>
              <a:xfrm>
                <a:off x="8819756" y="4385549"/>
                <a:ext cx="1039685" cy="340522"/>
              </a:xfrm>
              <a:prstGeom prst="rect">
                <a:avLst/>
              </a:prstGeom>
            </p:spPr>
          </p:pic>
        </p:grpSp>
        <p:sp>
          <p:nvSpPr>
            <p:cNvPr id="42" name="Rectangle 41"/>
            <p:cNvSpPr/>
            <p:nvPr/>
          </p:nvSpPr>
          <p:spPr bwMode="gray">
            <a:xfrm>
              <a:off x="3246150"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82438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schemeClr val="bg1">
                    <a:lumMod val="50000"/>
                  </a:schemeClr>
                </a:solidFill>
              </a:rPr>
              <a:pPr/>
              <a:t>‹#›</a:t>
            </a:fld>
            <a:endParaRPr lang="en-US" sz="800" dirty="0">
              <a:solidFill>
                <a:schemeClr val="bg1">
                  <a:lumMod val="50000"/>
                </a:schemeClr>
              </a:solidFill>
            </a:endParaRPr>
          </a:p>
        </p:txBody>
      </p:sp>
      <p:sp>
        <p:nvSpPr>
          <p:cNvPr id="5" name="Text Placeholder 117"/>
          <p:cNvSpPr txBox="1">
            <a:spLocks/>
          </p:cNvSpPr>
          <p:nvPr userDrawn="1"/>
        </p:nvSpPr>
        <p:spPr>
          <a:xfrm>
            <a:off x="3387302" y="5008014"/>
            <a:ext cx="2375317" cy="76944"/>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500" dirty="0" smtClean="0">
                <a:solidFill>
                  <a:srgbClr val="7F7F7F"/>
                </a:solidFill>
              </a:rPr>
              <a:t>Harman International. </a:t>
            </a:r>
            <a:r>
              <a:rPr lang="en-US" sz="500" baseline="0" dirty="0" smtClean="0">
                <a:solidFill>
                  <a:srgbClr val="7F7F7F"/>
                </a:solidFill>
              </a:rPr>
              <a:t> </a:t>
            </a:r>
            <a:r>
              <a:rPr lang="en-US" sz="500" dirty="0" smtClean="0">
                <a:solidFill>
                  <a:srgbClr val="7F7F7F"/>
                </a:solidFill>
              </a:rPr>
              <a:t>CONFIDENTIAL.</a:t>
            </a:r>
            <a:r>
              <a:rPr lang="en-US" sz="500" baseline="0" dirty="0" smtClean="0">
                <a:solidFill>
                  <a:srgbClr val="7F7F7F"/>
                </a:solidFill>
              </a:rPr>
              <a:t>  </a:t>
            </a:r>
            <a:r>
              <a:rPr lang="en-US" sz="500" dirty="0" smtClean="0">
                <a:solidFill>
                  <a:srgbClr val="7F7F7F"/>
                </a:solidFill>
              </a:rPr>
              <a:t>COPYRIGHT 2014.</a:t>
            </a:r>
            <a:endParaRPr lang="en-US" sz="500" dirty="0">
              <a:solidFill>
                <a:srgbClr val="7F7F7F"/>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73549"/>
          <a:stretch/>
        </p:blipFill>
        <p:spPr bwMode="hidden">
          <a:xfrm>
            <a:off x="0" y="0"/>
            <a:ext cx="9144000" cy="1361717"/>
          </a:xfrm>
          <a:prstGeom prst="rect">
            <a:avLst/>
          </a:prstGeom>
        </p:spPr>
      </p:pic>
      <p:sp>
        <p:nvSpPr>
          <p:cNvPr id="8" name="Text Placeholder 7"/>
          <p:cNvSpPr>
            <a:spLocks noGrp="1"/>
          </p:cNvSpPr>
          <p:nvPr>
            <p:ph type="body" sz="quarter" idx="10" hasCustomPrompt="1"/>
          </p:nvPr>
        </p:nvSpPr>
        <p:spPr>
          <a:xfrm>
            <a:off x="437322" y="477838"/>
            <a:ext cx="6392103" cy="881062"/>
          </a:xfrm>
          <a:prstGeom prst="rect">
            <a:avLst/>
          </a:prstGeom>
        </p:spPr>
        <p:txBody>
          <a:bodyPr anchor="b"/>
          <a:lstStyle>
            <a:lvl1pPr marL="0" indent="0">
              <a:buNone/>
              <a:defRPr sz="2800" b="1" baseline="0">
                <a:solidFill>
                  <a:srgbClr val="8EB4E3"/>
                </a:solidFill>
                <a:latin typeface="Arial" pitchFamily="34" charset="0"/>
                <a:cs typeface="Arial" pitchFamily="34" charset="0"/>
              </a:defRPr>
            </a:lvl1pPr>
          </a:lstStyle>
          <a:p>
            <a:pPr lvl="0"/>
            <a:r>
              <a:rPr lang="en-US" sz="2800" b="1" dirty="0" smtClean="0">
                <a:solidFill>
                  <a:schemeClr val="bg1"/>
                </a:solidFill>
                <a:latin typeface="Arial" pitchFamily="34" charset="0"/>
                <a:cs typeface="Arial" pitchFamily="34" charset="0"/>
              </a:rPr>
              <a:t>Full Size Header One or Two Rows – Logo on Left, Text Ref to Bottom</a:t>
            </a:r>
            <a:endParaRPr lang="en-US" dirty="0"/>
          </a:p>
        </p:txBody>
      </p:sp>
      <p:sp>
        <p:nvSpPr>
          <p:cNvPr id="7" name="Text Placeholder 2"/>
          <p:cNvSpPr>
            <a:spLocks noGrp="1"/>
          </p:cNvSpPr>
          <p:nvPr>
            <p:ph type="body" sz="quarter" idx="13"/>
          </p:nvPr>
        </p:nvSpPr>
        <p:spPr>
          <a:xfrm>
            <a:off x="555625" y="1574046"/>
            <a:ext cx="8197850" cy="2824163"/>
          </a:xfrm>
          <a:prstGeom prst="rect">
            <a:avLst/>
          </a:prstGeom>
        </p:spPr>
        <p:txBody>
          <a:bodyPr/>
          <a:lstStyle>
            <a:lvl1pPr marL="169863" indent="-169863">
              <a:buClr>
                <a:schemeClr val="accent1"/>
              </a:buClr>
              <a:buSzPct val="100000"/>
              <a:buFont typeface="Symbol" pitchFamily="18" charset="2"/>
              <a:buChar char="·"/>
              <a:defRPr sz="1600" cap="all" baseline="0">
                <a:solidFill>
                  <a:schemeClr val="tx2">
                    <a:lumMod val="50000"/>
                  </a:schemeClr>
                </a:solidFill>
                <a:latin typeface="Arial Black" pitchFamily="34" charset="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24863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pp logo reverse.png"/>
          <p:cNvPicPr>
            <a:picLocks noChangeAspect="1"/>
          </p:cNvPicPr>
          <p:nvPr userDrawn="1"/>
        </p:nvPicPr>
        <p:blipFill>
          <a:blip r:embed="rId2"/>
          <a:stretch>
            <a:fillRect/>
          </a:stretch>
        </p:blipFill>
        <p:spPr>
          <a:xfrm>
            <a:off x="0" y="0"/>
            <a:ext cx="9144000" cy="1364912"/>
          </a:xfrm>
          <a:prstGeom prst="rect">
            <a:avLst/>
          </a:prstGeom>
        </p:spPr>
      </p:pic>
      <p:sp>
        <p:nvSpPr>
          <p:cNvPr id="3" name="Text Placeholder 2"/>
          <p:cNvSpPr>
            <a:spLocks noGrp="1"/>
          </p:cNvSpPr>
          <p:nvPr>
            <p:ph type="body" sz="quarter" idx="13"/>
          </p:nvPr>
        </p:nvSpPr>
        <p:spPr>
          <a:xfrm>
            <a:off x="555625" y="1574046"/>
            <a:ext cx="8197850" cy="2824163"/>
          </a:xfrm>
          <a:prstGeom prst="rect">
            <a:avLst/>
          </a:prstGeom>
        </p:spPr>
        <p:txBody>
          <a:bodyPr/>
          <a:lstStyle>
            <a:lvl1pPr marL="169863" indent="-169863">
              <a:buClr>
                <a:schemeClr val="accent1"/>
              </a:buClr>
              <a:buSzPct val="100000"/>
              <a:buFont typeface="Symbol" pitchFamily="18" charset="2"/>
              <a:buChar char="·"/>
              <a:defRPr sz="1600" cap="all" baseline="0">
                <a:solidFill>
                  <a:schemeClr val="tx2">
                    <a:lumMod val="50000"/>
                  </a:schemeClr>
                </a:solidFill>
                <a:latin typeface="Arial Black" pitchFamily="34" charset="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schemeClr val="bg1">
                    <a:lumMod val="50000"/>
                  </a:schemeClr>
                </a:solidFill>
              </a:rPr>
              <a:pPr/>
              <a:t>‹#›</a:t>
            </a:fld>
            <a:endParaRPr lang="en-US" sz="800" dirty="0">
              <a:solidFill>
                <a:schemeClr val="bg1">
                  <a:lumMod val="50000"/>
                </a:schemeClr>
              </a:solidFill>
            </a:endParaRPr>
          </a:p>
        </p:txBody>
      </p:sp>
      <p:sp>
        <p:nvSpPr>
          <p:cNvPr id="11" name="Text Placeholder 117"/>
          <p:cNvSpPr txBox="1">
            <a:spLocks/>
          </p:cNvSpPr>
          <p:nvPr userDrawn="1"/>
        </p:nvSpPr>
        <p:spPr>
          <a:xfrm>
            <a:off x="3387302" y="5008014"/>
            <a:ext cx="2375317" cy="76944"/>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500" dirty="0" smtClean="0">
                <a:solidFill>
                  <a:srgbClr val="7F7F7F"/>
                </a:solidFill>
              </a:rPr>
              <a:t>Harman International. </a:t>
            </a:r>
            <a:r>
              <a:rPr lang="en-US" sz="500" baseline="0" dirty="0" smtClean="0">
                <a:solidFill>
                  <a:srgbClr val="7F7F7F"/>
                </a:solidFill>
              </a:rPr>
              <a:t> </a:t>
            </a:r>
            <a:r>
              <a:rPr lang="en-US" sz="500" dirty="0" smtClean="0">
                <a:solidFill>
                  <a:srgbClr val="7F7F7F"/>
                </a:solidFill>
              </a:rPr>
              <a:t>CONFIDENTIAL.</a:t>
            </a:r>
            <a:r>
              <a:rPr lang="en-US" sz="500" baseline="0" dirty="0" smtClean="0">
                <a:solidFill>
                  <a:srgbClr val="7F7F7F"/>
                </a:solidFill>
              </a:rPr>
              <a:t>  </a:t>
            </a:r>
            <a:r>
              <a:rPr lang="en-US" sz="500" dirty="0" smtClean="0">
                <a:solidFill>
                  <a:srgbClr val="7F7F7F"/>
                </a:solidFill>
              </a:rPr>
              <a:t>COPYRIGHT 2014.</a:t>
            </a:r>
            <a:endParaRPr lang="en-US" sz="500" dirty="0">
              <a:solidFill>
                <a:srgbClr val="7F7F7F"/>
              </a:solidFill>
            </a:endParaRPr>
          </a:p>
        </p:txBody>
      </p:sp>
      <p:sp>
        <p:nvSpPr>
          <p:cNvPr id="9" name="Text Placeholder 7"/>
          <p:cNvSpPr>
            <a:spLocks noGrp="1"/>
          </p:cNvSpPr>
          <p:nvPr>
            <p:ph type="body" sz="quarter" idx="10" hasCustomPrompt="1"/>
          </p:nvPr>
        </p:nvSpPr>
        <p:spPr>
          <a:xfrm>
            <a:off x="437322" y="477838"/>
            <a:ext cx="6392103" cy="881062"/>
          </a:xfrm>
          <a:prstGeom prst="rect">
            <a:avLst/>
          </a:prstGeom>
        </p:spPr>
        <p:txBody>
          <a:bodyPr anchor="b"/>
          <a:lstStyle>
            <a:lvl1pPr marL="0" indent="0">
              <a:buNone/>
              <a:defRPr sz="2800" b="1" baseline="0">
                <a:solidFill>
                  <a:srgbClr val="8EB4E3"/>
                </a:solidFill>
                <a:latin typeface="Arial" pitchFamily="34" charset="0"/>
                <a:cs typeface="Arial" pitchFamily="34" charset="0"/>
              </a:defRPr>
            </a:lvl1pPr>
          </a:lstStyle>
          <a:p>
            <a:pPr lvl="0"/>
            <a:r>
              <a:rPr lang="en-US" sz="2800" b="1" dirty="0" smtClean="0">
                <a:solidFill>
                  <a:schemeClr val="bg1"/>
                </a:solidFill>
                <a:latin typeface="Arial" pitchFamily="34" charset="0"/>
                <a:cs typeface="Arial" pitchFamily="34" charset="0"/>
              </a:rPr>
              <a:t>Full Size Header One or Two Rows – Logo on right, Text Ref to Bottom</a:t>
            </a:r>
            <a:endParaRPr lang="en-US" dirty="0"/>
          </a:p>
        </p:txBody>
      </p:sp>
    </p:spTree>
    <p:extLst>
      <p:ext uri="{BB962C8B-B14F-4D97-AF65-F5344CB8AC3E}">
        <p14:creationId xmlns:p14="http://schemas.microsoft.com/office/powerpoint/2010/main" val="5536646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9" name="Picture 8" descr="pp logo reverse reduced.png"/>
          <p:cNvPicPr>
            <a:picLocks noChangeAspect="1"/>
          </p:cNvPicPr>
          <p:nvPr userDrawn="1"/>
        </p:nvPicPr>
        <p:blipFill>
          <a:blip r:embed="rId2"/>
          <a:stretch>
            <a:fillRect/>
          </a:stretch>
        </p:blipFill>
        <p:spPr>
          <a:xfrm>
            <a:off x="0" y="0"/>
            <a:ext cx="9144000" cy="1364782"/>
          </a:xfrm>
          <a:prstGeom prst="rect">
            <a:avLst/>
          </a:prstGeom>
        </p:spPr>
      </p:pic>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schemeClr val="bg1">
                    <a:lumMod val="50000"/>
                  </a:schemeClr>
                </a:solidFill>
              </a:rPr>
              <a:pPr/>
              <a:t>‹#›</a:t>
            </a:fld>
            <a:endParaRPr lang="en-US" sz="800" dirty="0">
              <a:solidFill>
                <a:schemeClr val="bg1">
                  <a:lumMod val="50000"/>
                </a:schemeClr>
              </a:solidFill>
            </a:endParaRPr>
          </a:p>
        </p:txBody>
      </p:sp>
      <p:sp>
        <p:nvSpPr>
          <p:cNvPr id="5" name="Text Placeholder 117"/>
          <p:cNvSpPr txBox="1">
            <a:spLocks/>
          </p:cNvSpPr>
          <p:nvPr userDrawn="1"/>
        </p:nvSpPr>
        <p:spPr>
          <a:xfrm>
            <a:off x="3387302" y="5008014"/>
            <a:ext cx="2375317" cy="76944"/>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500" dirty="0" smtClean="0">
                <a:solidFill>
                  <a:srgbClr val="7F7F7F"/>
                </a:solidFill>
              </a:rPr>
              <a:t>Harman International. </a:t>
            </a:r>
            <a:r>
              <a:rPr lang="en-US" sz="500" baseline="0" dirty="0" smtClean="0">
                <a:solidFill>
                  <a:srgbClr val="7F7F7F"/>
                </a:solidFill>
              </a:rPr>
              <a:t> </a:t>
            </a:r>
            <a:r>
              <a:rPr lang="en-US" sz="500" dirty="0" smtClean="0">
                <a:solidFill>
                  <a:srgbClr val="7F7F7F"/>
                </a:solidFill>
              </a:rPr>
              <a:t>CONFIDENTIAL.</a:t>
            </a:r>
            <a:r>
              <a:rPr lang="en-US" sz="500" baseline="0" dirty="0" smtClean="0">
                <a:solidFill>
                  <a:srgbClr val="7F7F7F"/>
                </a:solidFill>
              </a:rPr>
              <a:t>  </a:t>
            </a:r>
            <a:r>
              <a:rPr lang="en-US" sz="500" dirty="0" smtClean="0">
                <a:solidFill>
                  <a:srgbClr val="7F7F7F"/>
                </a:solidFill>
              </a:rPr>
              <a:t>COPYRIGHT 2014.</a:t>
            </a:r>
            <a:endParaRPr lang="en-US" sz="500" dirty="0">
              <a:solidFill>
                <a:srgbClr val="7F7F7F"/>
              </a:solidFill>
            </a:endParaRPr>
          </a:p>
        </p:txBody>
      </p:sp>
      <p:sp>
        <p:nvSpPr>
          <p:cNvPr id="7" name="Text Placeholder 7"/>
          <p:cNvSpPr>
            <a:spLocks noGrp="1"/>
          </p:cNvSpPr>
          <p:nvPr>
            <p:ph type="body" sz="quarter" idx="10" hasCustomPrompt="1"/>
          </p:nvPr>
        </p:nvSpPr>
        <p:spPr>
          <a:xfrm>
            <a:off x="446245" y="83762"/>
            <a:ext cx="6392103" cy="881062"/>
          </a:xfrm>
          <a:prstGeom prst="rect">
            <a:avLst/>
          </a:prstGeom>
        </p:spPr>
        <p:txBody>
          <a:bodyPr anchor="b"/>
          <a:lstStyle>
            <a:lvl1pPr marL="0" indent="0">
              <a:buNone/>
              <a:defRPr sz="2800" b="1" baseline="0">
                <a:solidFill>
                  <a:srgbClr val="8EB4E3"/>
                </a:solidFill>
                <a:latin typeface="Arial" pitchFamily="34" charset="0"/>
                <a:cs typeface="Arial" pitchFamily="34" charset="0"/>
              </a:defRPr>
            </a:lvl1pPr>
          </a:lstStyle>
          <a:p>
            <a:pPr lvl="0"/>
            <a:r>
              <a:rPr lang="en-US" sz="2800" b="1" dirty="0" smtClean="0">
                <a:solidFill>
                  <a:schemeClr val="bg1"/>
                </a:solidFill>
                <a:latin typeface="Arial" pitchFamily="34" charset="0"/>
                <a:cs typeface="Arial" pitchFamily="34" charset="0"/>
              </a:rPr>
              <a:t>Reduced Header One or Two Rows – Logo on Right, Text Ref to Bottom</a:t>
            </a:r>
            <a:endParaRPr lang="en-US" dirty="0"/>
          </a:p>
        </p:txBody>
      </p:sp>
      <p:sp>
        <p:nvSpPr>
          <p:cNvPr id="8" name="Text Placeholder 2"/>
          <p:cNvSpPr>
            <a:spLocks noGrp="1"/>
          </p:cNvSpPr>
          <p:nvPr>
            <p:ph type="body" sz="quarter" idx="13"/>
          </p:nvPr>
        </p:nvSpPr>
        <p:spPr>
          <a:xfrm>
            <a:off x="555625" y="1574046"/>
            <a:ext cx="8197850" cy="2824163"/>
          </a:xfrm>
          <a:prstGeom prst="rect">
            <a:avLst/>
          </a:prstGeom>
        </p:spPr>
        <p:txBody>
          <a:bodyPr/>
          <a:lstStyle>
            <a:lvl1pPr marL="169863" indent="-169863">
              <a:buClr>
                <a:schemeClr val="accent1"/>
              </a:buClr>
              <a:buSzPct val="100000"/>
              <a:buFont typeface="Symbol" pitchFamily="18" charset="2"/>
              <a:buChar char="·"/>
              <a:defRPr sz="1600" cap="all" baseline="0">
                <a:solidFill>
                  <a:schemeClr val="tx2">
                    <a:lumMod val="50000"/>
                  </a:schemeClr>
                </a:solidFill>
                <a:latin typeface="Arial Black" pitchFamily="34" charset="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24863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9" name="Picture 8" descr="pp logo reverse half.png"/>
          <p:cNvPicPr>
            <a:picLocks noChangeAspect="1"/>
          </p:cNvPicPr>
          <p:nvPr userDrawn="1"/>
        </p:nvPicPr>
        <p:blipFill>
          <a:blip r:embed="rId2"/>
          <a:stretch>
            <a:fillRect/>
          </a:stretch>
        </p:blipFill>
        <p:spPr>
          <a:xfrm>
            <a:off x="0" y="0"/>
            <a:ext cx="9144000" cy="1364782"/>
          </a:xfrm>
          <a:prstGeom prst="rect">
            <a:avLst/>
          </a:prstGeom>
        </p:spPr>
      </p:pic>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schemeClr val="bg1">
                    <a:lumMod val="50000"/>
                  </a:schemeClr>
                </a:solidFill>
              </a:rPr>
              <a:pPr/>
              <a:t>‹#›</a:t>
            </a:fld>
            <a:endParaRPr lang="en-US" sz="800" dirty="0">
              <a:solidFill>
                <a:schemeClr val="bg1">
                  <a:lumMod val="50000"/>
                </a:schemeClr>
              </a:solidFill>
            </a:endParaRPr>
          </a:p>
        </p:txBody>
      </p:sp>
      <p:sp>
        <p:nvSpPr>
          <p:cNvPr id="5" name="Text Placeholder 117"/>
          <p:cNvSpPr txBox="1">
            <a:spLocks/>
          </p:cNvSpPr>
          <p:nvPr userDrawn="1"/>
        </p:nvSpPr>
        <p:spPr>
          <a:xfrm>
            <a:off x="3387302" y="5008014"/>
            <a:ext cx="2375317" cy="76944"/>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500" dirty="0" smtClean="0">
                <a:solidFill>
                  <a:srgbClr val="7F7F7F"/>
                </a:solidFill>
              </a:rPr>
              <a:t>Harman International. </a:t>
            </a:r>
            <a:r>
              <a:rPr lang="en-US" sz="500" baseline="0" dirty="0" smtClean="0">
                <a:solidFill>
                  <a:srgbClr val="7F7F7F"/>
                </a:solidFill>
              </a:rPr>
              <a:t> </a:t>
            </a:r>
            <a:r>
              <a:rPr lang="en-US" sz="500" dirty="0" smtClean="0">
                <a:solidFill>
                  <a:srgbClr val="7F7F7F"/>
                </a:solidFill>
              </a:rPr>
              <a:t>CONFIDENTIAL.</a:t>
            </a:r>
            <a:r>
              <a:rPr lang="en-US" sz="500" baseline="0" dirty="0" smtClean="0">
                <a:solidFill>
                  <a:srgbClr val="7F7F7F"/>
                </a:solidFill>
              </a:rPr>
              <a:t>  </a:t>
            </a:r>
            <a:r>
              <a:rPr lang="en-US" sz="500" dirty="0" smtClean="0">
                <a:solidFill>
                  <a:srgbClr val="7F7F7F"/>
                </a:solidFill>
              </a:rPr>
              <a:t>COPYRIGHT 2014.</a:t>
            </a:r>
            <a:endParaRPr lang="en-US" sz="500" dirty="0">
              <a:solidFill>
                <a:srgbClr val="7F7F7F"/>
              </a:solidFill>
            </a:endParaRPr>
          </a:p>
        </p:txBody>
      </p:sp>
      <p:sp>
        <p:nvSpPr>
          <p:cNvPr id="7" name="Text Placeholder 7"/>
          <p:cNvSpPr>
            <a:spLocks noGrp="1"/>
          </p:cNvSpPr>
          <p:nvPr>
            <p:ph type="body" sz="quarter" idx="10" hasCustomPrompt="1"/>
          </p:nvPr>
        </p:nvSpPr>
        <p:spPr>
          <a:xfrm>
            <a:off x="453225" y="159786"/>
            <a:ext cx="6392103" cy="519945"/>
          </a:xfrm>
          <a:prstGeom prst="rect">
            <a:avLst/>
          </a:prstGeom>
        </p:spPr>
        <p:txBody>
          <a:bodyPr anchor="b"/>
          <a:lstStyle>
            <a:lvl1pPr marL="0" indent="0">
              <a:buNone/>
              <a:defRPr sz="2800" b="1" baseline="0">
                <a:solidFill>
                  <a:srgbClr val="8EB4E3"/>
                </a:solidFill>
                <a:latin typeface="Arial" pitchFamily="34" charset="0"/>
                <a:cs typeface="Arial" pitchFamily="34" charset="0"/>
              </a:defRPr>
            </a:lvl1pPr>
          </a:lstStyle>
          <a:p>
            <a:pPr lvl="0"/>
            <a:r>
              <a:rPr lang="en-US" sz="2800" b="1" dirty="0" smtClean="0">
                <a:solidFill>
                  <a:schemeClr val="bg1"/>
                </a:solidFill>
                <a:latin typeface="Arial" pitchFamily="34" charset="0"/>
                <a:cs typeface="Arial" pitchFamily="34" charset="0"/>
              </a:rPr>
              <a:t>50% Header One Row </a:t>
            </a:r>
            <a:endParaRPr lang="en-US" dirty="0"/>
          </a:p>
        </p:txBody>
      </p:sp>
      <p:sp>
        <p:nvSpPr>
          <p:cNvPr id="6" name="Text Placeholder 2"/>
          <p:cNvSpPr>
            <a:spLocks noGrp="1"/>
          </p:cNvSpPr>
          <p:nvPr>
            <p:ph type="body" sz="quarter" idx="13"/>
          </p:nvPr>
        </p:nvSpPr>
        <p:spPr>
          <a:xfrm>
            <a:off x="555625" y="1574046"/>
            <a:ext cx="8197850" cy="2824163"/>
          </a:xfrm>
          <a:prstGeom prst="rect">
            <a:avLst/>
          </a:prstGeom>
        </p:spPr>
        <p:txBody>
          <a:bodyPr/>
          <a:lstStyle>
            <a:lvl1pPr marL="169863" indent="-169863">
              <a:buClr>
                <a:schemeClr val="accent1"/>
              </a:buClr>
              <a:buSzPct val="100000"/>
              <a:buFont typeface="Symbol" pitchFamily="18" charset="2"/>
              <a:buChar char="·"/>
              <a:defRPr sz="1600" cap="all" baseline="0">
                <a:solidFill>
                  <a:schemeClr val="tx2">
                    <a:lumMod val="50000"/>
                  </a:schemeClr>
                </a:solidFill>
                <a:latin typeface="Arial Black" pitchFamily="34" charset="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24863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schemeClr val="bg1">
                    <a:lumMod val="50000"/>
                  </a:schemeClr>
                </a:solidFill>
              </a:rPr>
              <a:pPr/>
              <a:t>‹#›</a:t>
            </a:fld>
            <a:endParaRPr lang="en-US" sz="800" dirty="0">
              <a:solidFill>
                <a:schemeClr val="bg1">
                  <a:lumMod val="50000"/>
                </a:schemeClr>
              </a:solidFill>
            </a:endParaRPr>
          </a:p>
        </p:txBody>
      </p:sp>
      <p:sp>
        <p:nvSpPr>
          <p:cNvPr id="5" name="Text Placeholder 117"/>
          <p:cNvSpPr txBox="1">
            <a:spLocks/>
          </p:cNvSpPr>
          <p:nvPr userDrawn="1"/>
        </p:nvSpPr>
        <p:spPr>
          <a:xfrm>
            <a:off x="3387302" y="5008014"/>
            <a:ext cx="2375317" cy="76944"/>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500" dirty="0" smtClean="0">
                <a:solidFill>
                  <a:srgbClr val="7F7F7F"/>
                </a:solidFill>
              </a:rPr>
              <a:t>Harman International. </a:t>
            </a:r>
            <a:r>
              <a:rPr lang="en-US" sz="500" baseline="0" dirty="0" smtClean="0">
                <a:solidFill>
                  <a:srgbClr val="7F7F7F"/>
                </a:solidFill>
              </a:rPr>
              <a:t> </a:t>
            </a:r>
            <a:r>
              <a:rPr lang="en-US" sz="500" dirty="0" smtClean="0">
                <a:solidFill>
                  <a:srgbClr val="7F7F7F"/>
                </a:solidFill>
              </a:rPr>
              <a:t>CONFIDENTIAL.</a:t>
            </a:r>
            <a:r>
              <a:rPr lang="en-US" sz="500" baseline="0" dirty="0" smtClean="0">
                <a:solidFill>
                  <a:srgbClr val="7F7F7F"/>
                </a:solidFill>
              </a:rPr>
              <a:t>  </a:t>
            </a:r>
            <a:r>
              <a:rPr lang="en-US" sz="500" dirty="0" smtClean="0">
                <a:solidFill>
                  <a:srgbClr val="7F7F7F"/>
                </a:solidFill>
              </a:rPr>
              <a:t>COPYRIGHT 2014.</a:t>
            </a:r>
            <a:endParaRPr lang="en-US" sz="500" dirty="0">
              <a:solidFill>
                <a:srgbClr val="7F7F7F"/>
              </a:solidFill>
            </a:endParaRPr>
          </a:p>
        </p:txBody>
      </p:sp>
      <p:sp>
        <p:nvSpPr>
          <p:cNvPr id="7" name="Text Placeholder 7"/>
          <p:cNvSpPr>
            <a:spLocks noGrp="1"/>
          </p:cNvSpPr>
          <p:nvPr>
            <p:ph type="body" sz="quarter" idx="10" hasCustomPrompt="1"/>
          </p:nvPr>
        </p:nvSpPr>
        <p:spPr>
          <a:xfrm>
            <a:off x="453225" y="159786"/>
            <a:ext cx="6392103" cy="519945"/>
          </a:xfrm>
          <a:prstGeom prst="rect">
            <a:avLst/>
          </a:prstGeom>
        </p:spPr>
        <p:txBody>
          <a:bodyPr anchor="b"/>
          <a:lstStyle>
            <a:lvl1pPr marL="0" indent="0">
              <a:buNone/>
              <a:defRPr sz="2800" b="1" cap="none" baseline="0">
                <a:solidFill>
                  <a:schemeClr val="tx2">
                    <a:lumMod val="50000"/>
                  </a:schemeClr>
                </a:solidFill>
                <a:latin typeface="Arial" pitchFamily="34" charset="0"/>
                <a:cs typeface="Arial" pitchFamily="34" charset="0"/>
              </a:defRPr>
            </a:lvl1pPr>
          </a:lstStyle>
          <a:p>
            <a:pPr lvl="0"/>
            <a:r>
              <a:rPr lang="en-US" sz="2800" b="1" dirty="0" smtClean="0">
                <a:solidFill>
                  <a:schemeClr val="bg1"/>
                </a:solidFill>
                <a:latin typeface="Arial" pitchFamily="34" charset="0"/>
                <a:cs typeface="Arial" pitchFamily="34" charset="0"/>
              </a:rPr>
              <a:t>No header</a:t>
            </a:r>
            <a:endParaRPr lang="en-US" dirty="0"/>
          </a:p>
        </p:txBody>
      </p:sp>
      <p:sp>
        <p:nvSpPr>
          <p:cNvPr id="6" name="Text Placeholder 2"/>
          <p:cNvSpPr>
            <a:spLocks noGrp="1"/>
          </p:cNvSpPr>
          <p:nvPr>
            <p:ph type="body" sz="quarter" idx="13"/>
          </p:nvPr>
        </p:nvSpPr>
        <p:spPr>
          <a:xfrm>
            <a:off x="555625" y="1574046"/>
            <a:ext cx="8197850" cy="2824163"/>
          </a:xfrm>
          <a:prstGeom prst="rect">
            <a:avLst/>
          </a:prstGeom>
        </p:spPr>
        <p:txBody>
          <a:bodyPr/>
          <a:lstStyle>
            <a:lvl1pPr marL="169863" indent="-169863">
              <a:buClr>
                <a:schemeClr val="accent1"/>
              </a:buClr>
              <a:buSzPct val="100000"/>
              <a:buFont typeface="Symbol" pitchFamily="18" charset="2"/>
              <a:buChar char="·"/>
              <a:defRPr sz="1600" cap="all" baseline="0">
                <a:solidFill>
                  <a:schemeClr val="tx2">
                    <a:lumMod val="50000"/>
                  </a:schemeClr>
                </a:solidFill>
                <a:latin typeface="Arial Black" pitchFamily="34" charset="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24863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1DF3C7-5708-4299-BBBE-5F0804E5A046}" type="datetimeFigureOut">
              <a:rPr lang="en-US" smtClean="0"/>
              <a:pPr/>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841D-0E3A-4592-9F6D-2A183DA369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579374"/>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5" r:id="rId3"/>
    <p:sldLayoutId id="2147483669" r:id="rId4"/>
    <p:sldLayoutId id="2147483667" r:id="rId5"/>
    <p:sldLayoutId id="2147483668" r:id="rId6"/>
    <p:sldLayoutId id="2147483670" r:id="rId7"/>
    <p:sldLayoutId id="2147483671" r:id="rId8"/>
  </p:sldLayoutIdLst>
  <p:timing>
    <p:tnLst>
      <p:par>
        <p:cTn id="1" dur="indefinite" restart="never" nodeType="tmRoot"/>
      </p:par>
    </p:tnLst>
  </p:timing>
  <p:hf hdr="0" ftr="0" dt="0"/>
  <p:txStyles>
    <p:titleStyle>
      <a:lvl1pPr algn="ctr" defTabSz="457200" rtl="0" eaLnBrk="1" latinLnBrk="0" hangingPunct="1">
        <a:spcBef>
          <a:spcPct val="0"/>
        </a:spcBef>
        <a:buNone/>
        <a:defRPr lang="en-US" sz="2800" b="1" kern="1200" spc="0" baseline="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81DF3C7-5708-4299-BBBE-5F0804E5A046}" type="datetimeFigureOut">
              <a:rPr lang="en-US" smtClean="0"/>
              <a:pPr/>
              <a:t>2/26/2018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9C841D-0E3A-4592-9F6D-2A183DA369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JBL CSM-32 &amp; CSM21</a:t>
            </a:r>
            <a:endParaRPr lang="en-US" dirty="0"/>
          </a:p>
        </p:txBody>
      </p:sp>
      <p:sp>
        <p:nvSpPr>
          <p:cNvPr id="3" name="Text Placeholder 2"/>
          <p:cNvSpPr>
            <a:spLocks noGrp="1"/>
          </p:cNvSpPr>
          <p:nvPr>
            <p:ph type="body" sz="quarter" idx="16"/>
          </p:nvPr>
        </p:nvSpPr>
        <p:spPr/>
        <p:txBody>
          <a:bodyPr/>
          <a:lstStyle/>
          <a:p>
            <a:r>
              <a:rPr lang="en-US" dirty="0" smtClean="0"/>
              <a:t>Public Address Mixer</a:t>
            </a:r>
            <a:endParaRPr lang="en-US" dirty="0"/>
          </a:p>
        </p:txBody>
      </p:sp>
      <p:sp>
        <p:nvSpPr>
          <p:cNvPr id="6" name="Text Placeholder 4"/>
          <p:cNvSpPr>
            <a:spLocks noGrp="1"/>
          </p:cNvSpPr>
          <p:nvPr>
            <p:ph type="body" sz="quarter" idx="19"/>
          </p:nvPr>
        </p:nvSpPr>
        <p:spPr/>
        <p:txBody>
          <a:bodyPr/>
          <a:lstStyle/>
          <a:p>
            <a:r>
              <a:rPr lang="en-US" dirty="0" smtClean="0"/>
              <a:t>David Stevens – Harman pro service</a:t>
            </a:r>
            <a:endParaRPr lang="en-US" dirty="0"/>
          </a:p>
        </p:txBody>
      </p:sp>
      <p:sp>
        <p:nvSpPr>
          <p:cNvPr id="7" name="Text Placeholder 3"/>
          <p:cNvSpPr>
            <a:spLocks noGrp="1"/>
          </p:cNvSpPr>
          <p:nvPr>
            <p:ph type="body" sz="quarter" idx="18"/>
          </p:nvPr>
        </p:nvSpPr>
        <p:spPr/>
        <p:txBody>
          <a:bodyPr/>
          <a:lstStyle/>
          <a:p>
            <a:r>
              <a:rPr lang="en-US" dirty="0" smtClean="0"/>
              <a:t>Lead Service Technician </a:t>
            </a:r>
            <a:r>
              <a:rPr lang="en-US" dirty="0" err="1" smtClean="0"/>
              <a:t>SPbU</a:t>
            </a:r>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JBL CSM-32 &amp; 21 Overview</a:t>
            </a:r>
          </a:p>
        </p:txBody>
      </p:sp>
      <p:sp>
        <p:nvSpPr>
          <p:cNvPr id="4" name="Text Placeholder 3"/>
          <p:cNvSpPr>
            <a:spLocks noGrp="1"/>
          </p:cNvSpPr>
          <p:nvPr>
            <p:ph type="body" sz="quarter" idx="13"/>
          </p:nvPr>
        </p:nvSpPr>
        <p:spPr/>
        <p:txBody>
          <a:bodyPr/>
          <a:lstStyle/>
          <a:p>
            <a:pPr>
              <a:buNone/>
            </a:pPr>
            <a:r>
              <a:rPr lang="pt-BR" sz="1100" b="1" dirty="0" smtClean="0">
                <a:latin typeface="Arial" pitchFamily="34" charset="0"/>
                <a:cs typeface="Arial" pitchFamily="34" charset="0"/>
              </a:rPr>
              <a:t>S o u r ce P r i o r i t y</a:t>
            </a:r>
          </a:p>
          <a:p>
            <a:r>
              <a:rPr lang="en-US" sz="1100" dirty="0" smtClean="0">
                <a:latin typeface="Arial" pitchFamily="34" charset="0"/>
                <a:cs typeface="Arial" pitchFamily="34" charset="0"/>
              </a:rPr>
              <a:t>There are cases where it is desirable for particular sources to have priority over other sources. Examples of such sources are jukeboxes, message repeaters or live DJ. After some simple configuration on the CSM, the sources will play into the zones as specified until a signal is present on the priority source. The CSM device will automatically fade over to the priority source until a signal is no longer present on the priority source. This means that, for an application with a background music source and a jukebox, no switching from the background music source is required as customers put money in the jukebox. The CSM device automatically fades over to the jukebox immediately as the song starts to play. After the jukebox playlist has finished, the CSM device automatically fades back over to the background music source.</a:t>
            </a:r>
          </a:p>
          <a:p>
            <a:endParaRPr lang="en-US" sz="1100" dirty="0" smtClean="0">
              <a:latin typeface="Arial" pitchFamily="34" charset="0"/>
              <a:cs typeface="Arial" pitchFamily="34" charset="0"/>
            </a:endParaRPr>
          </a:p>
          <a:p>
            <a:pPr>
              <a:buNone/>
            </a:pPr>
            <a:r>
              <a:rPr lang="pt-BR" sz="1100" b="1" dirty="0" smtClean="0">
                <a:latin typeface="Arial" pitchFamily="34" charset="0"/>
                <a:cs typeface="Arial" pitchFamily="34" charset="0"/>
              </a:rPr>
              <a:t>S ec u r i t y P a n e l</a:t>
            </a:r>
          </a:p>
          <a:p>
            <a:r>
              <a:rPr lang="en-US" sz="1100" dirty="0" smtClean="0">
                <a:latin typeface="Arial" pitchFamily="34" charset="0"/>
                <a:cs typeface="Arial" pitchFamily="34" charset="0"/>
              </a:rPr>
              <a:t>Once everything is set up exactly the way you like it, the included security plate can be placed over the controls in the center of the CSM device to avoid uninvited changes. This means that the system will consistently deliver the same high performance as the day it was commissioned.</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CSM-32 Spec Sheet</a:t>
            </a:r>
            <a:endParaRPr lang="en-US" dirty="0"/>
          </a:p>
        </p:txBody>
      </p:sp>
      <p:pic>
        <p:nvPicPr>
          <p:cNvPr id="4" name="Picture 2"/>
          <p:cNvPicPr>
            <a:picLocks noChangeAspect="1" noChangeArrowheads="1"/>
          </p:cNvPicPr>
          <p:nvPr/>
        </p:nvPicPr>
        <p:blipFill>
          <a:blip r:embed="rId2"/>
          <a:srcRect/>
          <a:stretch>
            <a:fillRect/>
          </a:stretch>
        </p:blipFill>
        <p:spPr bwMode="auto">
          <a:xfrm>
            <a:off x="0" y="1204753"/>
            <a:ext cx="4572000" cy="3476821"/>
          </a:xfrm>
          <a:prstGeom prst="rect">
            <a:avLst/>
          </a:prstGeom>
          <a:noFill/>
          <a:ln w="9525">
            <a:noFill/>
            <a:miter lim="800000"/>
            <a:headEnd/>
            <a:tailEnd/>
          </a:ln>
        </p:spPr>
      </p:pic>
      <p:pic>
        <p:nvPicPr>
          <p:cNvPr id="2050" name="Picture 2"/>
          <p:cNvPicPr>
            <a:picLocks noChangeAspect="1" noChangeArrowheads="1"/>
          </p:cNvPicPr>
          <p:nvPr/>
        </p:nvPicPr>
        <p:blipFill>
          <a:blip r:embed="rId3"/>
          <a:srcRect/>
          <a:stretch>
            <a:fillRect/>
          </a:stretch>
        </p:blipFill>
        <p:spPr bwMode="auto">
          <a:xfrm>
            <a:off x="4581525" y="1211035"/>
            <a:ext cx="4562475" cy="36220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CSM-21 Spec Sheet</a:t>
            </a:r>
            <a:endParaRPr lang="en-US" dirty="0"/>
          </a:p>
        </p:txBody>
      </p:sp>
      <p:pic>
        <p:nvPicPr>
          <p:cNvPr id="3074" name="Picture 2"/>
          <p:cNvPicPr>
            <a:picLocks noChangeAspect="1" noChangeArrowheads="1"/>
          </p:cNvPicPr>
          <p:nvPr/>
        </p:nvPicPr>
        <p:blipFill>
          <a:blip r:embed="rId2"/>
          <a:srcRect/>
          <a:stretch>
            <a:fillRect/>
          </a:stretch>
        </p:blipFill>
        <p:spPr bwMode="auto">
          <a:xfrm>
            <a:off x="0" y="1209675"/>
            <a:ext cx="4593371" cy="3409950"/>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581525" y="1213949"/>
            <a:ext cx="4562476" cy="34214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3225" y="159786"/>
            <a:ext cx="6891004" cy="519945"/>
          </a:xfrm>
        </p:spPr>
        <p:txBody>
          <a:bodyPr/>
          <a:lstStyle/>
          <a:p>
            <a:r>
              <a:rPr lang="en-US" dirty="0" smtClean="0"/>
              <a:t>CSM-32/CSM-21 Spec Comparison</a:t>
            </a:r>
            <a:endParaRPr lang="en-US" dirty="0"/>
          </a:p>
        </p:txBody>
      </p:sp>
      <p:pic>
        <p:nvPicPr>
          <p:cNvPr id="2050" name="Picture 2"/>
          <p:cNvPicPr>
            <a:picLocks noChangeAspect="1" noChangeArrowheads="1"/>
          </p:cNvPicPr>
          <p:nvPr/>
        </p:nvPicPr>
        <p:blipFill>
          <a:blip r:embed="rId2"/>
          <a:srcRect/>
          <a:stretch>
            <a:fillRect/>
          </a:stretch>
        </p:blipFill>
        <p:spPr bwMode="auto">
          <a:xfrm>
            <a:off x="1" y="902560"/>
            <a:ext cx="3359777" cy="4240940"/>
          </a:xfrm>
          <a:prstGeom prst="rect">
            <a:avLst/>
          </a:prstGeom>
          <a:noFill/>
          <a:ln w="9525">
            <a:noFill/>
            <a:miter lim="800000"/>
            <a:headEnd/>
            <a:tailEnd/>
          </a:ln>
        </p:spPr>
      </p:pic>
      <p:sp>
        <p:nvSpPr>
          <p:cNvPr id="5" name="TextBox 4"/>
          <p:cNvSpPr txBox="1"/>
          <p:nvPr/>
        </p:nvSpPr>
        <p:spPr>
          <a:xfrm>
            <a:off x="1193801" y="698501"/>
            <a:ext cx="736599" cy="276999"/>
          </a:xfrm>
          <a:prstGeom prst="rect">
            <a:avLst/>
          </a:prstGeom>
          <a:noFill/>
        </p:spPr>
        <p:txBody>
          <a:bodyPr wrap="square" rtlCol="0">
            <a:spAutoFit/>
          </a:bodyPr>
          <a:lstStyle/>
          <a:p>
            <a:r>
              <a:rPr lang="en-US" sz="1200" dirty="0" smtClean="0"/>
              <a:t>CSM-32</a:t>
            </a:r>
            <a:endParaRPr lang="en-US" sz="1200" dirty="0"/>
          </a:p>
        </p:txBody>
      </p:sp>
      <p:sp>
        <p:nvSpPr>
          <p:cNvPr id="6" name="TextBox 5"/>
          <p:cNvSpPr txBox="1"/>
          <p:nvPr/>
        </p:nvSpPr>
        <p:spPr>
          <a:xfrm>
            <a:off x="6753226" y="708026"/>
            <a:ext cx="736599" cy="276999"/>
          </a:xfrm>
          <a:prstGeom prst="rect">
            <a:avLst/>
          </a:prstGeom>
          <a:noFill/>
        </p:spPr>
        <p:txBody>
          <a:bodyPr wrap="square" rtlCol="0">
            <a:spAutoFit/>
          </a:bodyPr>
          <a:lstStyle/>
          <a:p>
            <a:r>
              <a:rPr lang="en-US" sz="1200" dirty="0" smtClean="0"/>
              <a:t>CSM-21</a:t>
            </a:r>
            <a:endParaRPr lang="en-US" sz="1200" dirty="0"/>
          </a:p>
        </p:txBody>
      </p:sp>
      <p:pic>
        <p:nvPicPr>
          <p:cNvPr id="1026" name="Picture 2"/>
          <p:cNvPicPr>
            <a:picLocks noChangeAspect="1" noChangeArrowheads="1"/>
          </p:cNvPicPr>
          <p:nvPr/>
        </p:nvPicPr>
        <p:blipFill>
          <a:blip r:embed="rId3"/>
          <a:srcRect/>
          <a:stretch>
            <a:fillRect/>
          </a:stretch>
        </p:blipFill>
        <p:spPr bwMode="auto">
          <a:xfrm>
            <a:off x="5538272" y="901252"/>
            <a:ext cx="3418110" cy="424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4486275" cy="4734642"/>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455299" y="-1"/>
            <a:ext cx="4688701"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avid\Signal Processing Service\Service School Training\JBL\CSM-32-21\Schematics\CSM-32--050262A0_16.png"/>
          <p:cNvPicPr>
            <a:picLocks noChangeAspect="1" noChangeArrowheads="1"/>
          </p:cNvPicPr>
          <p:nvPr/>
        </p:nvPicPr>
        <p:blipFill>
          <a:blip r:embed="rId2"/>
          <a:srcRect/>
          <a:stretch>
            <a:fillRect/>
          </a:stretch>
        </p:blipFill>
        <p:spPr bwMode="auto">
          <a:xfrm>
            <a:off x="1218707" y="-1"/>
            <a:ext cx="6712243" cy="499528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avid\Signal Processing Service\Service School Training\JBL\CSM-32-21\Schematics\CSM-32--050262A0_19.png"/>
          <p:cNvPicPr>
            <a:picLocks noChangeAspect="1" noChangeArrowheads="1"/>
          </p:cNvPicPr>
          <p:nvPr/>
        </p:nvPicPr>
        <p:blipFill>
          <a:blip r:embed="rId2"/>
          <a:srcRect/>
          <a:stretch>
            <a:fillRect/>
          </a:stretch>
        </p:blipFill>
        <p:spPr bwMode="auto">
          <a:xfrm>
            <a:off x="1315648" y="0"/>
            <a:ext cx="6510092" cy="499391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David\Signal Processing Service\Service School Training\JBL\CSM-32-21\Schematics\CSM-32--050262A0.png"/>
          <p:cNvPicPr>
            <a:picLocks noChangeAspect="1" noChangeArrowheads="1"/>
          </p:cNvPicPr>
          <p:nvPr/>
        </p:nvPicPr>
        <p:blipFill>
          <a:blip r:embed="rId2"/>
          <a:srcRect/>
          <a:stretch>
            <a:fillRect/>
          </a:stretch>
        </p:blipFill>
        <p:spPr bwMode="auto">
          <a:xfrm>
            <a:off x="1320797" y="0"/>
            <a:ext cx="6515099" cy="500312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David\Signal Processing Service\Service School Training\JBL\CSM-32-21\Schematics\CSM-32--050262A0_3.png"/>
          <p:cNvPicPr>
            <a:picLocks noChangeAspect="1" noChangeArrowheads="1"/>
          </p:cNvPicPr>
          <p:nvPr/>
        </p:nvPicPr>
        <p:blipFill>
          <a:blip r:embed="rId2"/>
          <a:srcRect/>
          <a:stretch>
            <a:fillRect/>
          </a:stretch>
        </p:blipFill>
        <p:spPr bwMode="auto">
          <a:xfrm>
            <a:off x="1310640" y="0"/>
            <a:ext cx="6533729" cy="501306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JBL CSM-32 &amp; 21</a:t>
            </a:r>
          </a:p>
        </p:txBody>
      </p:sp>
      <p:pic>
        <p:nvPicPr>
          <p:cNvPr id="1026" name="Picture 2" descr="C:\David\Signal Processing Service\Service School Training\JBL\CSM-32\Images\CSM-32-3-4_original.jpg"/>
          <p:cNvPicPr>
            <a:picLocks noChangeAspect="1" noChangeArrowheads="1"/>
          </p:cNvPicPr>
          <p:nvPr/>
        </p:nvPicPr>
        <p:blipFill>
          <a:blip r:embed="rId2"/>
          <a:srcRect/>
          <a:stretch>
            <a:fillRect/>
          </a:stretch>
        </p:blipFill>
        <p:spPr bwMode="auto">
          <a:xfrm>
            <a:off x="0" y="733688"/>
            <a:ext cx="7313614" cy="2648138"/>
          </a:xfrm>
          <a:prstGeom prst="rect">
            <a:avLst/>
          </a:prstGeom>
          <a:noFill/>
        </p:spPr>
      </p:pic>
      <p:sp>
        <p:nvSpPr>
          <p:cNvPr id="9" name="Folded Corner 8"/>
          <p:cNvSpPr/>
          <p:nvPr/>
        </p:nvSpPr>
        <p:spPr>
          <a:xfrm>
            <a:off x="7174522" y="2946400"/>
            <a:ext cx="1856975" cy="1993252"/>
          </a:xfrm>
          <a:prstGeom prst="foldedCorner">
            <a:avLst/>
          </a:prstGeom>
          <a:solidFill>
            <a:srgbClr val="FFFF6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174523" y="3001103"/>
            <a:ext cx="1869488" cy="1754326"/>
          </a:xfrm>
          <a:prstGeom prst="rect">
            <a:avLst/>
          </a:prstGeom>
        </p:spPr>
        <p:txBody>
          <a:bodyPr wrap="square">
            <a:spAutoFit/>
          </a:bodyPr>
          <a:lstStyle/>
          <a:p>
            <a:pPr lvl="0" algn="ctr" defTabSz="914400">
              <a:spcBef>
                <a:spcPct val="20000"/>
              </a:spcBef>
              <a:buClr>
                <a:schemeClr val="tx1">
                  <a:shade val="95000"/>
                </a:schemeClr>
              </a:buClr>
              <a:buSzPct val="65000"/>
            </a:pPr>
            <a:r>
              <a:rPr lang="en-US" b="1" i="1" dirty="0" smtClean="0">
                <a:solidFill>
                  <a:schemeClr val="tx2">
                    <a:lumMod val="50000"/>
                  </a:schemeClr>
                </a:solidFill>
              </a:rPr>
              <a:t>Checkout the JBL CSM-32 &amp; 21 User Manual and online Literature for more information</a:t>
            </a:r>
            <a:endParaRPr lang="en-US" b="1" i="1" dirty="0">
              <a:solidFill>
                <a:schemeClr val="tx2">
                  <a:lumMod val="50000"/>
                </a:schemeClr>
              </a:solidFill>
              <a:cs typeface="Arial" pitchFamily="34" charset="0"/>
            </a:endParaRPr>
          </a:p>
        </p:txBody>
      </p:sp>
      <p:pic>
        <p:nvPicPr>
          <p:cNvPr id="6" name="Picture 3"/>
          <p:cNvPicPr>
            <a:picLocks noChangeAspect="1" noChangeArrowheads="1"/>
          </p:cNvPicPr>
          <p:nvPr/>
        </p:nvPicPr>
        <p:blipFill>
          <a:blip r:embed="rId3"/>
          <a:srcRect/>
          <a:stretch>
            <a:fillRect/>
          </a:stretch>
        </p:blipFill>
        <p:spPr bwMode="auto">
          <a:xfrm>
            <a:off x="0" y="3333750"/>
            <a:ext cx="4667250"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JBL CSM-32 &amp; 21</a:t>
            </a:r>
          </a:p>
        </p:txBody>
      </p:sp>
      <p:pic>
        <p:nvPicPr>
          <p:cNvPr id="2050" name="Picture 2"/>
          <p:cNvPicPr>
            <a:picLocks noChangeAspect="1" noChangeArrowheads="1"/>
          </p:cNvPicPr>
          <p:nvPr/>
        </p:nvPicPr>
        <p:blipFill>
          <a:blip r:embed="rId2"/>
          <a:srcRect/>
          <a:stretch>
            <a:fillRect/>
          </a:stretch>
        </p:blipFill>
        <p:spPr bwMode="auto">
          <a:xfrm>
            <a:off x="705189" y="693430"/>
            <a:ext cx="7733960" cy="4316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1200" dirty="0" smtClean="0">
                <a:latin typeface="Arial" pitchFamily="34" charset="0"/>
                <a:cs typeface="Arial" pitchFamily="34" charset="0"/>
              </a:rPr>
              <a:t>The JBL® Commercial CSM-32 offers fixed I/O, pre-configured architecture, full stereo or mono operation, flexible routing and control of multiple audio sources, simple front-panel configuration and control without the need for a computer, compatibility with the CSR wall controllers, compatibility with the CSPM paging microphones, and optional duplication of audio channels to another device via a Cat5 cable.</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CSM-32 features three stereo music inputs with gain control and clip LEDs, and two stereo outputs with active crossovers and dedicated subwoofer outputs.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Two additional inputs are provided for music override. First, a </a:t>
            </a:r>
            <a:r>
              <a:rPr lang="en-US" sz="1200" dirty="0" err="1" smtClean="0">
                <a:latin typeface="Arial" pitchFamily="34" charset="0"/>
                <a:cs typeface="Arial" pitchFamily="34" charset="0"/>
              </a:rPr>
              <a:t>mic</a:t>
            </a:r>
            <a:r>
              <a:rPr lang="en-US" sz="1200" dirty="0" smtClean="0">
                <a:latin typeface="Arial" pitchFamily="34" charset="0"/>
                <a:cs typeface="Arial" pitchFamily="34" charset="0"/>
              </a:rPr>
              <a:t> input with phantom power and gain control allows page steering to different zones, ducking the music by a user-configurable amount. Second, a line input allows high-priority routing to all zones, which is ideal for alarms.</a:t>
            </a:r>
          </a:p>
        </p:txBody>
      </p:sp>
      <p:sp>
        <p:nvSpPr>
          <p:cNvPr id="3" name="Text Placeholder 2"/>
          <p:cNvSpPr>
            <a:spLocks noGrp="1"/>
          </p:cNvSpPr>
          <p:nvPr>
            <p:ph type="body" sz="quarter" idx="10"/>
          </p:nvPr>
        </p:nvSpPr>
        <p:spPr/>
        <p:txBody>
          <a:bodyPr/>
          <a:lstStyle/>
          <a:p>
            <a:r>
              <a:rPr lang="en-US" dirty="0" smtClean="0"/>
              <a:t>JBL CSM-32 &amp; 21 Overview</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1200" dirty="0" smtClean="0">
                <a:latin typeface="Arial" pitchFamily="34" charset="0"/>
                <a:cs typeface="Arial" pitchFamily="34" charset="0"/>
              </a:rPr>
              <a:t>An additional transformer-isolated mono output is provided for connection of a music-only mono output, which is ideal for music-on-hold systems.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Dedicated controls for music EQ per zone and dedicated controls for global </a:t>
            </a:r>
            <a:r>
              <a:rPr lang="en-US" sz="1200" dirty="0" err="1" smtClean="0">
                <a:latin typeface="Arial" pitchFamily="34" charset="0"/>
                <a:cs typeface="Arial" pitchFamily="34" charset="0"/>
              </a:rPr>
              <a:t>mic</a:t>
            </a:r>
            <a:r>
              <a:rPr lang="en-US" sz="1200" dirty="0" smtClean="0">
                <a:latin typeface="Arial" pitchFamily="34" charset="0"/>
                <a:cs typeface="Arial" pitchFamily="34" charset="0"/>
              </a:rPr>
              <a:t> EQ allow the frequency content of each input type to be customized independently. In each output channel, </a:t>
            </a:r>
            <a:r>
              <a:rPr lang="en-US" sz="1200" dirty="0" err="1" smtClean="0">
                <a:latin typeface="Arial" pitchFamily="34" charset="0"/>
                <a:cs typeface="Arial" pitchFamily="34" charset="0"/>
              </a:rPr>
              <a:t>LevelGuard</a:t>
            </a:r>
            <a:r>
              <a:rPr lang="en-US" sz="1200" dirty="0" smtClean="0">
                <a:latin typeface="Arial" pitchFamily="34" charset="0"/>
                <a:cs typeface="Arial" pitchFamily="34" charset="0"/>
              </a:rPr>
              <a:t>™ is provided to retain consistent volumes between the various inputs, and </a:t>
            </a:r>
            <a:r>
              <a:rPr lang="en-US" sz="1200" dirty="0" err="1" smtClean="0">
                <a:latin typeface="Arial" pitchFamily="34" charset="0"/>
                <a:cs typeface="Arial" pitchFamily="34" charset="0"/>
              </a:rPr>
              <a:t>AutoWarmth</a:t>
            </a:r>
            <a:r>
              <a:rPr lang="en-US" sz="1200" dirty="0" smtClean="0">
                <a:latin typeface="Arial" pitchFamily="34" charset="0"/>
                <a:cs typeface="Arial" pitchFamily="34" charset="0"/>
              </a:rPr>
              <a:t>™ is provided to ensure full fidelity at all zone volume levels.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Zone Remote ports 1 and 2 facilitate connection of the CSR wall controllers, which can provide source selection and/or volume control in each output zone. Source select per zone, music level per zone, and </a:t>
            </a:r>
            <a:r>
              <a:rPr lang="en-US" sz="1200" dirty="0" err="1" smtClean="0">
                <a:latin typeface="Arial" pitchFamily="34" charset="0"/>
                <a:cs typeface="Arial" pitchFamily="34" charset="0"/>
              </a:rPr>
              <a:t>mic</a:t>
            </a:r>
            <a:r>
              <a:rPr lang="en-US" sz="1200" dirty="0" smtClean="0">
                <a:latin typeface="Arial" pitchFamily="34" charset="0"/>
                <a:cs typeface="Arial" pitchFamily="34" charset="0"/>
              </a:rPr>
              <a:t> level per zone can also be controlled on the front panel. For additional control, two logic inputs facilitate page steering and music muting via contact closure.</a:t>
            </a:r>
          </a:p>
          <a:p>
            <a:endParaRPr lang="en-US" dirty="0"/>
          </a:p>
        </p:txBody>
      </p:sp>
      <p:sp>
        <p:nvSpPr>
          <p:cNvPr id="3" name="Text Placeholder 2"/>
          <p:cNvSpPr>
            <a:spLocks noGrp="1"/>
          </p:cNvSpPr>
          <p:nvPr>
            <p:ph type="body" sz="quarter" idx="10"/>
          </p:nvPr>
        </p:nvSpPr>
        <p:spPr/>
        <p:txBody>
          <a:bodyPr/>
          <a:lstStyle/>
          <a:p>
            <a:r>
              <a:rPr lang="en-US" dirty="0" smtClean="0"/>
              <a:t>JBL CSM-32 &amp; 21 Overview</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1200" dirty="0" smtClean="0">
                <a:latin typeface="Arial" pitchFamily="34" charset="0"/>
                <a:cs typeface="Arial" pitchFamily="34" charset="0"/>
              </a:rPr>
              <a:t>Two RJ-45 Link ports allow multiple CSM devices to be linked to increase the number of output zones. Linking CSM devices shares the inputs from the main devices over Cat5 cable and eliminates the need for Y-cables.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An included security plate can be placed over the front panel controls to avoid uninvited changes to a commissioned system.</a:t>
            </a:r>
          </a:p>
          <a:p>
            <a:endParaRPr lang="en-US" dirty="0"/>
          </a:p>
        </p:txBody>
      </p:sp>
      <p:sp>
        <p:nvSpPr>
          <p:cNvPr id="3" name="Text Placeholder 2"/>
          <p:cNvSpPr>
            <a:spLocks noGrp="1"/>
          </p:cNvSpPr>
          <p:nvPr>
            <p:ph type="body" sz="quarter" idx="10"/>
          </p:nvPr>
        </p:nvSpPr>
        <p:spPr/>
        <p:txBody>
          <a:bodyPr/>
          <a:lstStyle/>
          <a:p>
            <a:r>
              <a:rPr lang="en-US" dirty="0" smtClean="0"/>
              <a:t>JBL CSM-32 &amp; 21 Overview</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JBL CSM-32 &amp; 21 Overview</a:t>
            </a:r>
          </a:p>
        </p:txBody>
      </p:sp>
      <p:pic>
        <p:nvPicPr>
          <p:cNvPr id="5" name="Picture 2"/>
          <p:cNvPicPr>
            <a:picLocks noChangeAspect="1" noChangeArrowheads="1"/>
          </p:cNvPicPr>
          <p:nvPr/>
        </p:nvPicPr>
        <p:blipFill>
          <a:blip r:embed="rId2"/>
          <a:srcRect/>
          <a:stretch>
            <a:fillRect/>
          </a:stretch>
        </p:blipFill>
        <p:spPr bwMode="auto">
          <a:xfrm>
            <a:off x="0" y="2958337"/>
            <a:ext cx="9144000" cy="1267976"/>
          </a:xfrm>
          <a:prstGeom prst="rect">
            <a:avLst/>
          </a:prstGeom>
          <a:noFill/>
          <a:ln w="9525">
            <a:noFill/>
            <a:miter lim="800000"/>
            <a:headEnd/>
            <a:tailEnd/>
          </a:ln>
        </p:spPr>
      </p:pic>
      <p:sp>
        <p:nvSpPr>
          <p:cNvPr id="6" name="Text Placeholder 2"/>
          <p:cNvSpPr>
            <a:spLocks noGrp="1"/>
          </p:cNvSpPr>
          <p:nvPr>
            <p:ph type="body" sz="quarter" idx="13"/>
          </p:nvPr>
        </p:nvSpPr>
        <p:spPr>
          <a:xfrm>
            <a:off x="477475" y="1066071"/>
            <a:ext cx="8197850" cy="1702553"/>
          </a:xfrm>
        </p:spPr>
        <p:txBody>
          <a:bodyPr/>
          <a:lstStyle/>
          <a:p>
            <a:pPr>
              <a:buNone/>
            </a:pPr>
            <a:r>
              <a:rPr lang="en-US" sz="1200" cap="none" dirty="0" smtClean="0">
                <a:latin typeface="Arial" pitchFamily="34" charset="0"/>
                <a:cs typeface="Arial" pitchFamily="34" charset="0"/>
              </a:rPr>
              <a:t>The CS Series CSM Public Address Mixers represent affordable, professional business music processing solutions for</a:t>
            </a:r>
          </a:p>
          <a:p>
            <a:pPr marL="0" indent="0">
              <a:buNone/>
            </a:pPr>
            <a:r>
              <a:rPr lang="en-US" sz="1200" cap="none" dirty="0" smtClean="0">
                <a:latin typeface="Arial" pitchFamily="34" charset="0"/>
                <a:cs typeface="Arial" pitchFamily="34" charset="0"/>
              </a:rPr>
              <a:t>simple background music and paging applications. The mixers can be configured for a range of uses such as paging,</a:t>
            </a:r>
          </a:p>
          <a:p>
            <a:pPr>
              <a:buNone/>
            </a:pPr>
            <a:r>
              <a:rPr lang="en-US" sz="1200" cap="none" dirty="0" smtClean="0">
                <a:latin typeface="Arial" pitchFamily="34" charset="0"/>
                <a:cs typeface="Arial" pitchFamily="34" charset="0"/>
              </a:rPr>
              <a:t>background music, and security applications, do not require a computer for configuration and are designed with simple</a:t>
            </a:r>
          </a:p>
          <a:p>
            <a:pPr>
              <a:buNone/>
            </a:pPr>
            <a:r>
              <a:rPr lang="en-US" sz="1200" cap="none" dirty="0" smtClean="0">
                <a:latin typeface="Arial" pitchFamily="34" charset="0"/>
                <a:cs typeface="Arial" pitchFamily="34" charset="0"/>
              </a:rPr>
              <a:t>analog-style controls. An included security plate can be placed over the controls to avoid uninvited changes to a</a:t>
            </a:r>
          </a:p>
          <a:p>
            <a:pPr>
              <a:buNone/>
            </a:pPr>
            <a:r>
              <a:rPr lang="en-US" sz="1200" cap="none" dirty="0" smtClean="0">
                <a:latin typeface="Arial" pitchFamily="34" charset="0"/>
                <a:cs typeface="Arial" pitchFamily="34" charset="0"/>
              </a:rPr>
              <a:t>commissioned system. Three wall controllers are available for the CSM devices, which offer volume control and source</a:t>
            </a:r>
          </a:p>
          <a:p>
            <a:pPr>
              <a:buNone/>
            </a:pPr>
            <a:r>
              <a:rPr lang="en-US" sz="1200" cap="none" dirty="0" smtClean="0">
                <a:latin typeface="Arial" pitchFamily="34" charset="0"/>
                <a:cs typeface="Arial" pitchFamily="34" charset="0"/>
              </a:rPr>
              <a:t>selection from convenient remote locations. Further info about the CS Series family of products, including the CSA</a:t>
            </a:r>
          </a:p>
          <a:p>
            <a:pPr>
              <a:buNone/>
            </a:pPr>
            <a:r>
              <a:rPr lang="en-US" sz="1200" cap="none" dirty="0" smtClean="0">
                <a:latin typeface="Arial" pitchFamily="34" charset="0"/>
                <a:cs typeface="Arial" pitchFamily="34" charset="0"/>
              </a:rPr>
              <a:t>Amplifiers and the CSS Speakers, can be found at www.jblcommercialproducts.com</a:t>
            </a:r>
            <a:endParaRPr lang="en-US" sz="1200" cap="none"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4705" y="2571263"/>
            <a:ext cx="4501662" cy="2000738"/>
          </a:xfrm>
        </p:spPr>
        <p:txBody>
          <a:bodyPr/>
          <a:lstStyle/>
          <a:p>
            <a:r>
              <a:rPr lang="en-US" sz="1200" dirty="0" smtClean="0">
                <a:latin typeface="Arial" pitchFamily="34" charset="0"/>
                <a:cs typeface="Arial" pitchFamily="34" charset="0"/>
              </a:rPr>
              <a:t>5 Inputs / 3 Outputs</a:t>
            </a:r>
          </a:p>
          <a:p>
            <a:pPr lvl="1"/>
            <a:r>
              <a:rPr lang="en-US" sz="1000" dirty="0" smtClean="0">
                <a:latin typeface="Arial" pitchFamily="34" charset="0"/>
                <a:cs typeface="Arial" pitchFamily="34" charset="0"/>
              </a:rPr>
              <a:t>3 Stereo Inputs</a:t>
            </a:r>
          </a:p>
          <a:p>
            <a:pPr lvl="1"/>
            <a:r>
              <a:rPr lang="en-US" sz="1000" dirty="0" smtClean="0">
                <a:latin typeface="Arial" pitchFamily="34" charset="0"/>
                <a:cs typeface="Arial" pitchFamily="34" charset="0"/>
              </a:rPr>
              <a:t>1 </a:t>
            </a:r>
            <a:r>
              <a:rPr lang="en-US" sz="1000" dirty="0" err="1" smtClean="0">
                <a:latin typeface="Arial" pitchFamily="34" charset="0"/>
                <a:cs typeface="Arial" pitchFamily="34" charset="0"/>
              </a:rPr>
              <a:t>Mic</a:t>
            </a:r>
            <a:r>
              <a:rPr lang="en-US" sz="1000" dirty="0" smtClean="0">
                <a:latin typeface="Arial" pitchFamily="34" charset="0"/>
                <a:cs typeface="Arial" pitchFamily="34" charset="0"/>
              </a:rPr>
              <a:t> Input</a:t>
            </a:r>
          </a:p>
          <a:p>
            <a:pPr lvl="1"/>
            <a:r>
              <a:rPr lang="en-US" sz="1000" dirty="0" smtClean="0">
                <a:latin typeface="Arial" pitchFamily="34" charset="0"/>
                <a:cs typeface="Arial" pitchFamily="34" charset="0"/>
              </a:rPr>
              <a:t>1 Line Input for Priority Audio</a:t>
            </a:r>
          </a:p>
          <a:p>
            <a:pPr lvl="1"/>
            <a:r>
              <a:rPr lang="en-US" sz="1000" dirty="0" smtClean="0">
                <a:latin typeface="Arial" pitchFamily="34" charset="0"/>
                <a:cs typeface="Arial" pitchFamily="34" charset="0"/>
              </a:rPr>
              <a:t>2 Stereo Outputs with Dedicated Subwoofer Outputs</a:t>
            </a:r>
          </a:p>
          <a:p>
            <a:pPr lvl="1"/>
            <a:r>
              <a:rPr lang="en-US" sz="1000" dirty="0" smtClean="0">
                <a:latin typeface="Arial" pitchFamily="34" charset="0"/>
                <a:cs typeface="Arial" pitchFamily="34" charset="0"/>
              </a:rPr>
              <a:t>1 Mono Isolated Output for Music-On-Hold System</a:t>
            </a:r>
          </a:p>
          <a:p>
            <a:r>
              <a:rPr lang="en-US" sz="1200" dirty="0" smtClean="0">
                <a:latin typeface="Arial" pitchFamily="34" charset="0"/>
                <a:cs typeface="Arial" pitchFamily="34" charset="0"/>
              </a:rPr>
              <a:t>Quick and Simple Configuration via Front/Rear Panel Controls</a:t>
            </a:r>
          </a:p>
          <a:p>
            <a:r>
              <a:rPr lang="en-US" sz="1200" dirty="0" smtClean="0">
                <a:latin typeface="Arial" pitchFamily="34" charset="0"/>
                <a:cs typeface="Arial" pitchFamily="34" charset="0"/>
              </a:rPr>
              <a:t>Digital Processor with Analog-Style Control</a:t>
            </a:r>
          </a:p>
          <a:p>
            <a:pPr lvl="0"/>
            <a:r>
              <a:rPr lang="it-IT" sz="1200" dirty="0" smtClean="0">
                <a:latin typeface="Arial" pitchFamily="34" charset="0"/>
                <a:cs typeface="Arial" pitchFamily="34" charset="0"/>
              </a:rPr>
              <a:t>Music EQ (Per Zone)</a:t>
            </a:r>
          </a:p>
          <a:p>
            <a:endParaRPr lang="en-US" sz="1200" dirty="0" smtClean="0">
              <a:latin typeface="Arial" pitchFamily="34" charset="0"/>
              <a:cs typeface="Arial" pitchFamily="34" charset="0"/>
            </a:endParaRPr>
          </a:p>
        </p:txBody>
      </p:sp>
      <p:sp>
        <p:nvSpPr>
          <p:cNvPr id="3" name="Text Placeholder 2"/>
          <p:cNvSpPr>
            <a:spLocks noGrp="1"/>
          </p:cNvSpPr>
          <p:nvPr>
            <p:ph type="body" sz="quarter" idx="10"/>
          </p:nvPr>
        </p:nvSpPr>
        <p:spPr/>
        <p:txBody>
          <a:bodyPr/>
          <a:lstStyle/>
          <a:p>
            <a:r>
              <a:rPr lang="en-US" dirty="0" smtClean="0"/>
              <a:t>JBL CSM-32 Overview</a:t>
            </a:r>
          </a:p>
        </p:txBody>
      </p:sp>
      <p:sp>
        <p:nvSpPr>
          <p:cNvPr id="4" name="Text Placeholder 1"/>
          <p:cNvSpPr txBox="1">
            <a:spLocks/>
          </p:cNvSpPr>
          <p:nvPr/>
        </p:nvSpPr>
        <p:spPr>
          <a:xfrm>
            <a:off x="4943239" y="2571263"/>
            <a:ext cx="4021016" cy="2047630"/>
          </a:xfrm>
          <a:prstGeom prst="rect">
            <a:avLst/>
          </a:prstGeom>
        </p:spPr>
        <p:txBody>
          <a:bodyPr/>
          <a:lstStyle/>
          <a:p>
            <a:pPr marL="169863" marR="0" lvl="0" indent="-169863" algn="l" defTabSz="4572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n-US" sz="1200" b="0" i="0" u="none" strike="noStrike" kern="1200" cap="all" spc="0" normalizeH="0" baseline="0" noProof="0" dirty="0" err="1" smtClean="0">
                <a:ln>
                  <a:noFill/>
                </a:ln>
                <a:solidFill>
                  <a:schemeClr val="tx2">
                    <a:lumMod val="50000"/>
                  </a:schemeClr>
                </a:solidFill>
                <a:effectLst/>
                <a:uLnTx/>
                <a:uFillTx/>
                <a:latin typeface="Arial" pitchFamily="34" charset="0"/>
                <a:ea typeface="+mn-ea"/>
                <a:cs typeface="Arial" pitchFamily="34" charset="0"/>
                <a:sym typeface="Symbol"/>
              </a:rPr>
              <a:t>Mic</a:t>
            </a:r>
            <a:r>
              <a:rPr kumimoji="0" lang="en-US"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rPr>
              <a:t> EQ (Global)</a:t>
            </a:r>
          </a:p>
          <a:p>
            <a:pPr marL="169863" marR="0" lvl="0" indent="-169863" algn="l" defTabSz="4572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n-US" sz="1200" b="0" i="0" u="none" strike="noStrike" kern="1200" cap="all" spc="0" normalizeH="0" baseline="0" noProof="0" dirty="0" err="1" smtClean="0">
                <a:ln>
                  <a:noFill/>
                </a:ln>
                <a:solidFill>
                  <a:schemeClr val="tx2">
                    <a:lumMod val="50000"/>
                  </a:schemeClr>
                </a:solidFill>
                <a:effectLst/>
                <a:uLnTx/>
                <a:uFillTx/>
                <a:latin typeface="Arial" pitchFamily="34" charset="0"/>
                <a:ea typeface="+mn-ea"/>
                <a:cs typeface="Arial" pitchFamily="34" charset="0"/>
                <a:sym typeface="Symbol"/>
              </a:rPr>
              <a:t>AutoWarmth</a:t>
            </a:r>
            <a:r>
              <a:rPr kumimoji="0" lang="en-US"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rPr>
              <a:t>™ and </a:t>
            </a:r>
            <a:r>
              <a:rPr kumimoji="0" lang="en-US" sz="1200" b="0" i="0" u="none" strike="noStrike" kern="1200" cap="all" spc="0" normalizeH="0" baseline="0" noProof="0" dirty="0" err="1" smtClean="0">
                <a:ln>
                  <a:noFill/>
                </a:ln>
                <a:solidFill>
                  <a:schemeClr val="tx2">
                    <a:lumMod val="50000"/>
                  </a:schemeClr>
                </a:solidFill>
                <a:effectLst/>
                <a:uLnTx/>
                <a:uFillTx/>
                <a:latin typeface="Arial" pitchFamily="34" charset="0"/>
                <a:ea typeface="+mn-ea"/>
                <a:cs typeface="Arial" pitchFamily="34" charset="0"/>
                <a:sym typeface="Symbol"/>
              </a:rPr>
              <a:t>LevelGuard</a:t>
            </a:r>
            <a:r>
              <a:rPr kumimoji="0" lang="en-US"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rPr>
              <a:t>™ per Output Zone</a:t>
            </a:r>
          </a:p>
          <a:p>
            <a:pPr marL="169863" marR="0" lvl="0" indent="-169863" algn="l" defTabSz="4572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n-US"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rPr>
              <a:t>Control</a:t>
            </a:r>
          </a:p>
          <a:p>
            <a:pPr marL="742950" marR="0" lvl="1" indent="-285750" algn="l" defTabSz="457200" rtl="0" eaLnBrk="1" fontAlgn="auto" latinLnBrk="0" hangingPunct="1">
              <a:lnSpc>
                <a:spcPct val="100000"/>
              </a:lnSpc>
              <a:spcBef>
                <a:spcPct val="20000"/>
              </a:spcBef>
              <a:spcAft>
                <a:spcPts val="0"/>
              </a:spcAft>
              <a:buClr>
                <a:schemeClr val="accent1"/>
              </a:buClr>
              <a:buSzTx/>
              <a:buFont typeface="Arial"/>
              <a:buChar char="–"/>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Front Panel</a:t>
            </a:r>
          </a:p>
          <a:p>
            <a:pPr marL="742950" marR="0" lvl="1" indent="-285750" algn="l" defTabSz="457200" rtl="0" eaLnBrk="1" fontAlgn="auto" latinLnBrk="0" hangingPunct="1">
              <a:lnSpc>
                <a:spcPct val="100000"/>
              </a:lnSpc>
              <a:spcBef>
                <a:spcPct val="20000"/>
              </a:spcBef>
              <a:spcAft>
                <a:spcPts val="0"/>
              </a:spcAft>
              <a:buClr>
                <a:schemeClr val="accent1"/>
              </a:buClr>
              <a:buSzTx/>
              <a:buFont typeface="Arial"/>
              <a:buChar char="–"/>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Optional CSR Controllers</a:t>
            </a:r>
          </a:p>
          <a:p>
            <a:pPr marL="742950" marR="0" lvl="1" indent="-285750" algn="l" defTabSz="457200" rtl="0" eaLnBrk="1" fontAlgn="auto" latinLnBrk="0" hangingPunct="1">
              <a:lnSpc>
                <a:spcPct val="100000"/>
              </a:lnSpc>
              <a:spcBef>
                <a:spcPct val="20000"/>
              </a:spcBef>
              <a:spcAft>
                <a:spcPts val="0"/>
              </a:spcAft>
              <a:buClr>
                <a:schemeClr val="accent1"/>
              </a:buClr>
              <a:buSzTx/>
              <a:buFont typeface="Arial"/>
              <a:buChar char="–"/>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Contact Closure</a:t>
            </a:r>
          </a:p>
          <a:p>
            <a:pPr marL="169863" marR="0" lvl="0" indent="-169863" algn="l" defTabSz="4572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n-US"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rPr>
              <a:t>Link Bus for Input Sharing</a:t>
            </a:r>
          </a:p>
          <a:p>
            <a:pPr marL="169863" marR="0" lvl="0" indent="-169863" algn="l" defTabSz="4572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r>
              <a:rPr kumimoji="0" lang="en-US"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rPr>
              <a:t>Security Plate for Front Panel Lockout (included)</a:t>
            </a:r>
          </a:p>
          <a:p>
            <a:pPr marL="169863" marR="0" lvl="0" indent="-169863" algn="l" defTabSz="457200" rtl="0" eaLnBrk="1" fontAlgn="auto" latinLnBrk="0" hangingPunct="1">
              <a:lnSpc>
                <a:spcPct val="100000"/>
              </a:lnSpc>
              <a:spcBef>
                <a:spcPct val="20000"/>
              </a:spcBef>
              <a:spcAft>
                <a:spcPts val="0"/>
              </a:spcAft>
              <a:buClr>
                <a:schemeClr val="accent1"/>
              </a:buClr>
              <a:buSzPct val="100000"/>
              <a:buFont typeface="Symbol" pitchFamily="18" charset="2"/>
              <a:buChar char="·"/>
              <a:tabLst/>
              <a:defRPr/>
            </a:pPr>
            <a:endParaRPr kumimoji="0" lang="it-IT" sz="1200" b="0" i="0" u="none" strike="noStrike" kern="1200" cap="all" spc="0" normalizeH="0" baseline="0" noProof="0" dirty="0" smtClean="0">
              <a:ln>
                <a:noFill/>
              </a:ln>
              <a:solidFill>
                <a:schemeClr val="tx2">
                  <a:lumMod val="50000"/>
                </a:schemeClr>
              </a:solidFill>
              <a:effectLst/>
              <a:uLnTx/>
              <a:uFillTx/>
              <a:latin typeface="Arial" pitchFamily="34" charset="0"/>
              <a:ea typeface="+mn-ea"/>
              <a:cs typeface="Arial" pitchFamily="34" charset="0"/>
              <a:sym typeface="Symbol"/>
            </a:endParaRPr>
          </a:p>
        </p:txBody>
      </p:sp>
      <p:pic>
        <p:nvPicPr>
          <p:cNvPr id="5" name="Picture 2" descr="C:\David\Signal Processing Service\Service School Training\JBL\CSM-32\Images\CSM-32-Front_original.jpg"/>
          <p:cNvPicPr>
            <a:picLocks noChangeAspect="1" noChangeArrowheads="1"/>
          </p:cNvPicPr>
          <p:nvPr/>
        </p:nvPicPr>
        <p:blipFill>
          <a:blip r:embed="rId2"/>
          <a:srcRect/>
          <a:stretch>
            <a:fillRect/>
          </a:stretch>
        </p:blipFill>
        <p:spPr bwMode="auto">
          <a:xfrm>
            <a:off x="0" y="1362662"/>
            <a:ext cx="4515439" cy="1164607"/>
          </a:xfrm>
          <a:prstGeom prst="rect">
            <a:avLst/>
          </a:prstGeom>
          <a:noFill/>
        </p:spPr>
      </p:pic>
      <p:pic>
        <p:nvPicPr>
          <p:cNvPr id="6" name="Picture 3" descr="C:\David\Signal Processing Service\Service School Training\JBL\CSM-32\Images\CSM-32-Rear_original.jpg"/>
          <p:cNvPicPr>
            <a:picLocks noChangeAspect="1" noChangeArrowheads="1"/>
          </p:cNvPicPr>
          <p:nvPr/>
        </p:nvPicPr>
        <p:blipFill>
          <a:blip r:embed="rId3"/>
          <a:srcRect/>
          <a:stretch>
            <a:fillRect/>
          </a:stretch>
        </p:blipFill>
        <p:spPr bwMode="auto">
          <a:xfrm>
            <a:off x="4387884" y="1461127"/>
            <a:ext cx="4756116" cy="100869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JBL CSM-32 &amp; 21 Overview</a:t>
            </a:r>
          </a:p>
        </p:txBody>
      </p:sp>
      <p:sp>
        <p:nvSpPr>
          <p:cNvPr id="4" name="Text Placeholder 3"/>
          <p:cNvSpPr>
            <a:spLocks noGrp="1"/>
          </p:cNvSpPr>
          <p:nvPr>
            <p:ph type="body" sz="quarter" idx="13"/>
          </p:nvPr>
        </p:nvSpPr>
        <p:spPr/>
        <p:txBody>
          <a:bodyPr/>
          <a:lstStyle/>
          <a:p>
            <a:pPr>
              <a:buNone/>
            </a:pPr>
            <a:r>
              <a:rPr lang="en-US" sz="1100" b="1" dirty="0" smtClean="0">
                <a:latin typeface="Arial" pitchFamily="34" charset="0"/>
                <a:cs typeface="Arial" pitchFamily="34" charset="0"/>
              </a:rPr>
              <a:t>E q u a l </a:t>
            </a:r>
            <a:r>
              <a:rPr lang="en-US" sz="1100" b="1" dirty="0" err="1" smtClean="0">
                <a:latin typeface="Arial" pitchFamily="34" charset="0"/>
                <a:cs typeface="Arial" pitchFamily="34" charset="0"/>
              </a:rPr>
              <a:t>i</a:t>
            </a:r>
            <a:r>
              <a:rPr lang="en-US" sz="1100" b="1" dirty="0" smtClean="0">
                <a:latin typeface="Arial" pitchFamily="34" charset="0"/>
                <a:cs typeface="Arial" pitchFamily="34" charset="0"/>
              </a:rPr>
              <a:t> z at </a:t>
            </a:r>
            <a:r>
              <a:rPr lang="en-US" sz="1100" b="1" dirty="0" err="1" smtClean="0">
                <a:latin typeface="Arial" pitchFamily="34" charset="0"/>
                <a:cs typeface="Arial" pitchFamily="34" charset="0"/>
              </a:rPr>
              <a:t>i</a:t>
            </a:r>
            <a:r>
              <a:rPr lang="en-US" sz="1100" b="1" dirty="0" smtClean="0">
                <a:latin typeface="Arial" pitchFamily="34" charset="0"/>
                <a:cs typeface="Arial" pitchFamily="34" charset="0"/>
              </a:rPr>
              <a:t> o n</a:t>
            </a:r>
          </a:p>
          <a:p>
            <a:r>
              <a:rPr lang="en-US" sz="1100" dirty="0" smtClean="0">
                <a:latin typeface="Arial" pitchFamily="34" charset="0"/>
                <a:cs typeface="Arial" pitchFamily="34" charset="0"/>
              </a:rPr>
              <a:t>Bass and Treble controls are available for the paging microphone and each Zone Output. These controls allow the sound of the microphone to be tailored independently from the sound in each of the zones. This helps ensure crystal clear intelligibility of paging announcements, without impacting the fidelity of the music in the output zones.</a:t>
            </a:r>
          </a:p>
          <a:p>
            <a:endParaRPr lang="en-US" sz="1100" dirty="0" smtClean="0">
              <a:latin typeface="Arial" pitchFamily="34" charset="0"/>
              <a:cs typeface="Arial" pitchFamily="34" charset="0"/>
            </a:endParaRPr>
          </a:p>
          <a:p>
            <a:pPr>
              <a:buNone/>
            </a:pPr>
            <a:r>
              <a:rPr lang="pt-BR" sz="1100" b="1" dirty="0" smtClean="0">
                <a:latin typeface="Arial" pitchFamily="34" charset="0"/>
                <a:cs typeface="Arial" pitchFamily="34" charset="0"/>
              </a:rPr>
              <a:t>A u t o Wa r m t h ™</a:t>
            </a:r>
          </a:p>
          <a:p>
            <a:r>
              <a:rPr lang="en-US" sz="1100" dirty="0" err="1" smtClean="0">
                <a:latin typeface="Arial" pitchFamily="34" charset="0"/>
                <a:cs typeface="Arial" pitchFamily="34" charset="0"/>
              </a:rPr>
              <a:t>AutoWarmth</a:t>
            </a:r>
            <a:r>
              <a:rPr lang="en-US" sz="1100" dirty="0" smtClean="0">
                <a:latin typeface="Arial" pitchFamily="34" charset="0"/>
                <a:cs typeface="Arial" pitchFamily="34" charset="0"/>
              </a:rPr>
              <a:t> helps maintain musical warmth at all operating levels by automatically adjusting the tonal balance within a zone based upon the zone output level. This helps prevent music from sounding thin at lower levels or excessively resonant at higher levels.</a:t>
            </a:r>
          </a:p>
          <a:p>
            <a:endParaRPr lang="en-US" sz="1100" dirty="0" smtClean="0">
              <a:latin typeface="Arial" pitchFamily="34" charset="0"/>
              <a:cs typeface="Arial" pitchFamily="34" charset="0"/>
            </a:endParaRPr>
          </a:p>
          <a:p>
            <a:pPr>
              <a:buNone/>
            </a:pPr>
            <a:r>
              <a:rPr lang="en-US" sz="1100" b="1" dirty="0" smtClean="0">
                <a:latin typeface="Arial" pitchFamily="34" charset="0"/>
                <a:cs typeface="Arial" pitchFamily="34" charset="0"/>
              </a:rPr>
              <a:t>Le v e l G u a r d ™</a:t>
            </a:r>
          </a:p>
          <a:p>
            <a:r>
              <a:rPr lang="en-US" sz="1100" dirty="0" err="1" smtClean="0">
                <a:latin typeface="Arial" pitchFamily="34" charset="0"/>
                <a:cs typeface="Arial" pitchFamily="34" charset="0"/>
              </a:rPr>
              <a:t>LevelGuard</a:t>
            </a:r>
            <a:r>
              <a:rPr lang="en-US" sz="1100" dirty="0" smtClean="0">
                <a:latin typeface="Arial" pitchFamily="34" charset="0"/>
                <a:cs typeface="Arial" pitchFamily="34" charset="0"/>
              </a:rPr>
              <a:t> helps maintain optimum levels through the system by automatically applying the correct amount of compression to the source signals based upon the incoming level. Even with source material of different levels, customers experience consistency from the system.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ervice HarmanTmplt_16x9">
  <a:themeElements>
    <a:clrScheme name="HARMAN">
      <a:dk1>
        <a:sysClr val="windowText" lastClr="000000"/>
      </a:dk1>
      <a:lt1>
        <a:sysClr val="window" lastClr="FFFFFF"/>
      </a:lt1>
      <a:dk2>
        <a:srgbClr val="1F497D"/>
      </a:dk2>
      <a:lt2>
        <a:srgbClr val="8EB4E3"/>
      </a:lt2>
      <a:accent1>
        <a:srgbClr val="4F81BD"/>
      </a:accent1>
      <a:accent2>
        <a:srgbClr val="00ADEE"/>
      </a:accent2>
      <a:accent3>
        <a:srgbClr val="10253F"/>
      </a:accent3>
      <a:accent4>
        <a:srgbClr val="B7DEE8"/>
      </a:accent4>
      <a:accent5>
        <a:srgbClr val="31859C"/>
      </a:accent5>
      <a:accent6>
        <a:srgbClr val="F79646"/>
      </a:accent6>
      <a:hlink>
        <a:srgbClr val="4A865E"/>
      </a:hlink>
      <a:folHlink>
        <a:srgbClr val="8EB4E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3807131C9E9C4D8105D0A7C9752C9A" ma:contentTypeVersion="1" ma:contentTypeDescription="Create a new document." ma:contentTypeScope="" ma:versionID="b233d75206d7f546a1d95244e52a0037">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C0B8836-E21A-43A7-91AC-AF777136B12E}">
  <ds:schemaRefs>
    <ds:schemaRef ds:uri="http://schemas.microsoft.com/sharepoint/v3/contenttype/forms"/>
  </ds:schemaRefs>
</ds:datastoreItem>
</file>

<file path=customXml/itemProps2.xml><?xml version="1.0" encoding="utf-8"?>
<ds:datastoreItem xmlns:ds="http://schemas.openxmlformats.org/officeDocument/2006/customXml" ds:itemID="{D5F8C5C2-D188-42C1-B813-10441719BF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2C2BA1-F016-4FD9-961C-977A5F2ABD49}">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Service HarmanTmplt_16x9</Template>
  <TotalTime>0</TotalTime>
  <Words>1048</Words>
  <Application>Microsoft Office PowerPoint</Application>
  <PresentationFormat>On-screen Show (16:9)</PresentationFormat>
  <Paragraphs>69</Paragraphs>
  <Slides>18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Calibri</vt:lpstr>
      <vt:lpstr>Arial</vt:lpstr>
      <vt:lpstr>Arial Black</vt:lpstr>
      <vt:lpstr>Symbol</vt:lpstr>
      <vt:lpstr>Service HarmanTmplt_16x9</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Bolka</dc:creator>
  <cp:lastModifiedBy>Garza, Brad</cp:lastModifiedBy>
  <cp:revision>90</cp:revision>
  <cp:lastPrinted>2013-08-14T14:55:39Z</cp:lastPrinted>
  <dcterms:created xsi:type="dcterms:W3CDTF">2014-10-30T14:57:22Z</dcterms:created>
  <dcterms:modified xsi:type="dcterms:W3CDTF">2018-02-26T14:28:16Z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0x0101001A3807131C9E9C4D8105D0A7C9752C9A</vt:lpwstr>
  </property>
</Properties>
</file>