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0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F0EB-DCB9-D9A4-5391-268B21ABD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1EB27-33AE-EAFC-EC28-7A7E87909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68D8B-355D-F55A-A129-6ED0709D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143C-E520-9C5B-4C7F-E6A66F64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BB9B2-9ABC-D1DE-C6C6-3A9E0662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C2BC-5261-4C54-2A3B-3981463F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351A1-6132-86AF-FFE8-9D13BD2FF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9D66D-F484-3136-E0B4-E7377F75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E06AA-C010-CC5B-05C6-5A3017E9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C83A-38A6-44B0-E4DD-9FBCDE98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F8684-1B46-B805-FADC-ADAFADD60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83C52-E3F6-D935-FE58-0492A2C43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AE94-D25B-A09B-ADB7-B4AFFF9F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719D-E122-9D86-25D7-E40858B2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1B7C-992F-6855-D646-7A41C536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86B6-2384-0552-9FDA-CC39B44C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65DA-E429-8413-7EC2-14C484AD5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3ACCB-D8E7-0507-44E0-DE204E43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B9C2F-C28C-CBB6-9D95-F7E92B7F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B676-57CC-A1FB-5D70-B7B97154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7A8D-8906-2CF8-15D1-756D98DB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3EA9-4092-1E4D-BE43-ABB281BFD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C48E-2DF4-3242-0D6D-485ED73D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D32C1-1989-793D-B78F-EA0C68C1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5E53-862D-293B-A5CB-CD903306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F01A-4769-A0C1-5440-BA129CFC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9A7E-C0FA-3BD1-72D9-2674F24E0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202E7-47C4-8B81-24EA-68E4F2872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6F1EF-81F3-80EC-FC50-5690FE5D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59008-45DE-87B9-9BFB-BB5565F0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DE28-6F55-3BE9-8EFA-61FA3565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944A-FEB4-3CED-EA49-4D05FDBC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99E82-BED3-413F-3720-62E9E24C3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EB6A5-5CD0-996C-2DF2-AC14CA3C9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1B2DB-90CA-5946-DC14-1C04F0AF4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9C674-836A-6807-D2B9-DEFFAAE50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E948C-E9CA-EFD5-3DFC-5266206F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2874D-37C5-603A-E701-C2705620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75718-5C0F-173F-D899-478E4BF0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0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246C-2C86-8959-5D81-61FBBCCE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C0D30-F23F-D909-F670-CA94182C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38992-F8C4-987F-2A69-310481C8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F9920-AA61-783E-C6DF-982DB638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457E9-FDA0-0405-01CD-515009A5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9F2BD-E5B5-0EF6-A528-036C7D45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6AD45-562D-AE6A-946D-6E2C3C1C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5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0766-6778-73F8-F6D0-A0638823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C83F7-8C16-AD7C-4A19-725B90518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D2119-6CB0-A4C2-BE7C-7BF237C8F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CCE3-33A4-2CF2-2F3F-9E6D900D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0223D-6C77-DCF4-FB36-BDF24A34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74B5D-FA88-25E7-EFCA-8206032C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6BB2-EF24-E359-2F33-303E787E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0D823-7856-853D-25EB-20182B221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2CBE3-133D-78C8-41CE-074692FA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25651-E8BD-B3BE-444F-9CFF376A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D77E8-BC07-7368-BC7D-9FADA7EF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6A0EA-98CB-80D4-7B19-BE658154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CC362-970E-F025-D3F5-5D7A378A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9B7AB-CF8F-05EC-F1B4-69DB79D15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7DB9C-C83D-F198-F1EC-04CAE7832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D8FA-E9A5-4F6F-8D4B-F738EEDAA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2914-EE59-74FE-D9EA-7E3B0685D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79C8E-916D-71E0-BE29-B6C380FF6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E828-B4AE-4BE8-AF2B-429262A38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78E1-056C-083F-AE54-CBD0283A3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85275C8E-4065-3F7E-9F41-864372DD62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35BE492-985D-C58C-8266-9132586BFD25}"/>
              </a:ext>
            </a:extLst>
          </p:cNvPr>
          <p:cNvSpPr txBox="1">
            <a:spLocks/>
          </p:cNvSpPr>
          <p:nvPr/>
        </p:nvSpPr>
        <p:spPr>
          <a:xfrm>
            <a:off x="292303" y="916201"/>
            <a:ext cx="11607394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WITH THE 3110A STANDARDS WAVEFORM GENERATOR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6DD16-94E8-AD4F-B630-3A6F2049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03" y="212732"/>
            <a:ext cx="11490988" cy="854074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dirty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Expand Your EMC Testing Capabilities</a:t>
            </a:r>
            <a:endParaRPr lang="en-US" sz="4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A1D9B36-BD1A-7B33-A427-2932A6155336}"/>
              </a:ext>
            </a:extLst>
          </p:cNvPr>
          <p:cNvSpPr txBox="1">
            <a:spLocks/>
          </p:cNvSpPr>
          <p:nvPr/>
        </p:nvSpPr>
        <p:spPr>
          <a:xfrm>
            <a:off x="3685309" y="1614055"/>
            <a:ext cx="8188036" cy="3885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The AE Techron </a:t>
            </a:r>
            <a:r>
              <a:rPr lang="en-US" sz="2400" dirty="0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3110A SWG </a:t>
            </a:r>
            <a:r>
              <a:rPr lang="en-US" sz="2400" dirty="0">
                <a:latin typeface="+mn-lt"/>
              </a:rPr>
              <a:t>creates virtually all waveforms required for EMC testing — including DC offsets, dropouts, and surges — with fast 2 µs rise and fall times</a:t>
            </a:r>
            <a:br>
              <a:rPr lang="en-US" sz="2400" dirty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2400" dirty="0"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Up to 1 MHz EMC waveform generation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Faster execution of repetitive test sequences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Easy creation and modification of custom waveforms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3,700+ library of automotive, aviation, military,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and industry standards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E2FF4-4502-2600-B086-FFABA5C024DA}"/>
              </a:ext>
            </a:extLst>
          </p:cNvPr>
          <p:cNvSpPr txBox="1"/>
          <p:nvPr/>
        </p:nvSpPr>
        <p:spPr>
          <a:xfrm>
            <a:off x="166256" y="6012875"/>
            <a:ext cx="691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more at aetechron.com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0699B-D58D-B542-8AFB-EF32705FD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303" y="1770275"/>
            <a:ext cx="3284485" cy="28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FD61C-690E-4E94-FB0F-959F04C66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EDCDC3B8-EB0A-97B1-5293-099E00F680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29B5F380-60DB-FEEB-DD19-A7FCC06E5DD3}"/>
              </a:ext>
            </a:extLst>
          </p:cNvPr>
          <p:cNvSpPr txBox="1">
            <a:spLocks/>
          </p:cNvSpPr>
          <p:nvPr/>
        </p:nvSpPr>
        <p:spPr>
          <a:xfrm>
            <a:off x="292303" y="715308"/>
            <a:ext cx="11607394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DESIGNED TO SCALE WITH YOUR TEST SYSTEM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90B280-7F44-A279-9614-B6379B63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03" y="212732"/>
            <a:ext cx="11490988" cy="854074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Powerful Waveform Generation for EMC Testing</a:t>
            </a:r>
            <a:endParaRPr lang="en-US" sz="3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16D9DA9-6A1C-A81D-8438-C601B4E979DB}"/>
              </a:ext>
            </a:extLst>
          </p:cNvPr>
          <p:cNvSpPr txBox="1">
            <a:spLocks/>
          </p:cNvSpPr>
          <p:nvPr/>
        </p:nvSpPr>
        <p:spPr>
          <a:xfrm>
            <a:off x="3685309" y="1614055"/>
            <a:ext cx="8188036" cy="3885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When combined with other AE Techron products,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3110A</a:t>
            </a:r>
            <a:r>
              <a:rPr lang="en-US" sz="2400" dirty="0">
                <a:latin typeface="+mn-lt"/>
              </a:rPr>
              <a:t> Standards Waveform Generator enables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powerful, intelligent EMC test solutions that scale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with your lab’s needs.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3,700+ library of automotive and industry tests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Free lifetime standards updates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Intuitive, engineer-friendly user interface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Local or network control with remote client software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38C27-742D-26A0-70E2-ADED46183827}"/>
              </a:ext>
            </a:extLst>
          </p:cNvPr>
          <p:cNvSpPr txBox="1"/>
          <p:nvPr/>
        </p:nvSpPr>
        <p:spPr>
          <a:xfrm>
            <a:off x="166256" y="6012875"/>
            <a:ext cx="691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more at aetechron.com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83E49-948B-9032-1A53-B5C380918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303" y="1770275"/>
            <a:ext cx="3284485" cy="28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DAEFD-818C-CA4B-04BC-252A0841D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5DCB5D1F-7C9E-2E91-03EF-AD46A7C676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B3989425-B258-96FD-D4FC-0E9302412CB6}"/>
              </a:ext>
            </a:extLst>
          </p:cNvPr>
          <p:cNvSpPr txBox="1">
            <a:spLocks/>
          </p:cNvSpPr>
          <p:nvPr/>
        </p:nvSpPr>
        <p:spPr>
          <a:xfrm>
            <a:off x="292303" y="916201"/>
            <a:ext cx="11607394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WITH THE 3110A STANDARDS WAVEFORM GENERATOR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9E08DF-2077-B525-0C74-B70994B0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03" y="212732"/>
            <a:ext cx="11657242" cy="854074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dirty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Designed for Fast, Flexible EMC Testing</a:t>
            </a:r>
            <a:endParaRPr lang="en-US" sz="4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0E428A5-BA3F-EA5A-D704-22A65BA6B182}"/>
              </a:ext>
            </a:extLst>
          </p:cNvPr>
          <p:cNvSpPr txBox="1">
            <a:spLocks/>
          </p:cNvSpPr>
          <p:nvPr/>
        </p:nvSpPr>
        <p:spPr>
          <a:xfrm>
            <a:off x="3685309" y="1614055"/>
            <a:ext cx="8264236" cy="3885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AE </a:t>
            </a:r>
            <a:r>
              <a:rPr lang="en-US" sz="2400" dirty="0" err="1">
                <a:latin typeface="+mn-lt"/>
              </a:rPr>
              <a:t>Techron’s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3110A</a:t>
            </a:r>
            <a:r>
              <a:rPr lang="en-US" sz="2400" dirty="0">
                <a:latin typeface="+mn-lt"/>
              </a:rPr>
              <a:t> delivers fast waveform generation and flexible control, making it easy to adapt test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sequences as requirements change.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 µs rise/fall times for fast transient simulation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Easy waveform editing and sequencing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Ideal for development, pre-compliance, and validation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Supports automated and remote test environments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7B82A-A843-F613-16AB-55500628D6A7}"/>
              </a:ext>
            </a:extLst>
          </p:cNvPr>
          <p:cNvSpPr txBox="1"/>
          <p:nvPr/>
        </p:nvSpPr>
        <p:spPr>
          <a:xfrm>
            <a:off x="166256" y="6012875"/>
            <a:ext cx="691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Request a Demo at aetechron.com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97F29-D096-3DCC-FB2A-08BEDA317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303" y="1770275"/>
            <a:ext cx="3284485" cy="28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9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9DCDB-5486-BF54-356B-EDC373A10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7936FDA0-4830-45BC-3D50-FE6EE50A2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10B2B86-69B6-9D7C-DE44-A78DD8E87730}"/>
              </a:ext>
            </a:extLst>
          </p:cNvPr>
          <p:cNvSpPr txBox="1">
            <a:spLocks/>
          </p:cNvSpPr>
          <p:nvPr/>
        </p:nvSpPr>
        <p:spPr>
          <a:xfrm>
            <a:off x="292303" y="916201"/>
            <a:ext cx="11607394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WITH THE 3110A STANDARDS WAVEFORM GENERATOR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4DD86A-F2BD-E958-58E9-05D4D08A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03" y="212732"/>
            <a:ext cx="11490988" cy="854074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dirty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Simplify Standards-Based EMC Testing</a:t>
            </a:r>
            <a:endParaRPr lang="en-US" sz="4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6E4024D-7E05-1FBF-0A2F-642CBC851ACF}"/>
              </a:ext>
            </a:extLst>
          </p:cNvPr>
          <p:cNvSpPr txBox="1">
            <a:spLocks/>
          </p:cNvSpPr>
          <p:nvPr/>
        </p:nvSpPr>
        <p:spPr>
          <a:xfrm>
            <a:off x="4759036" y="1614055"/>
            <a:ext cx="7114308" cy="3885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n-lt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3110A</a:t>
            </a:r>
            <a:r>
              <a:rPr lang="en-US" sz="2400" dirty="0">
                <a:latin typeface="+mn-lt"/>
              </a:rPr>
              <a:t> simplifies standards-based EMC testing by giving engineers instant access to thousands of predefined test waveforms, without manual programming or complex setup.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3,700+ built-in standards tests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Rapid setup for compliance testing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Consistent, repeatable waveform generation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Reduce rework and setup errors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E3B85-E657-8416-94BD-524180EC8C1D}"/>
              </a:ext>
            </a:extLst>
          </p:cNvPr>
          <p:cNvSpPr txBox="1"/>
          <p:nvPr/>
        </p:nvSpPr>
        <p:spPr>
          <a:xfrm>
            <a:off x="166256" y="6012875"/>
            <a:ext cx="691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Request a Demo at aetechron.com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0C991-58C5-A3E8-A233-A6D3DF619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2949" r="9561" b="28078"/>
          <a:stretch>
            <a:fillRect/>
          </a:stretch>
        </p:blipFill>
        <p:spPr>
          <a:xfrm>
            <a:off x="0" y="1770275"/>
            <a:ext cx="4648200" cy="2908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641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287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Open Sans</vt:lpstr>
      <vt:lpstr>Open Sans Extrabold</vt:lpstr>
      <vt:lpstr>Open Sans Light</vt:lpstr>
      <vt:lpstr>Open Sans Semibold</vt:lpstr>
      <vt:lpstr>Office Theme</vt:lpstr>
      <vt:lpstr>Expand Your EMC Testing Capabilities</vt:lpstr>
      <vt:lpstr>Powerful Waveform Generation for EMC Testing</vt:lpstr>
      <vt:lpstr>Designed for Fast, Flexible EMC Testing</vt:lpstr>
      <vt:lpstr>Simplify Standards-Based EMC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DSR 400 Series AVIATION AC AND DC POWER TEST SYSTEM</dc:title>
  <dc:creator>Chuck Bergman</dc:creator>
  <cp:lastModifiedBy>Chuck Bergman</cp:lastModifiedBy>
  <cp:revision>30</cp:revision>
  <dcterms:created xsi:type="dcterms:W3CDTF">2024-11-18T14:03:09Z</dcterms:created>
  <dcterms:modified xsi:type="dcterms:W3CDTF">2026-01-27T15:50:45Z</dcterms:modified>
</cp:coreProperties>
</file>